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67" r:id="rId4"/>
    <p:sldId id="259" r:id="rId5"/>
    <p:sldId id="260" r:id="rId6"/>
    <p:sldId id="286" r:id="rId7"/>
    <p:sldId id="262" r:id="rId8"/>
    <p:sldId id="263" r:id="rId9"/>
    <p:sldId id="264" r:id="rId10"/>
    <p:sldId id="265" r:id="rId11"/>
    <p:sldId id="266" r:id="rId12"/>
    <p:sldId id="268" r:id="rId13"/>
    <p:sldId id="288" r:id="rId14"/>
    <p:sldId id="270" r:id="rId15"/>
    <p:sldId id="271" r:id="rId16"/>
    <p:sldId id="272" r:id="rId17"/>
    <p:sldId id="287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41C723-F90C-4D7E-B94A-D17430E61ED8}" v="2" dt="2026-04-24T18:07:58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Abarca Solidarismo DRA" userId="ab89e502a4ec5f51" providerId="LiveId" clId="{C70749B6-2A57-4A4E-B7F1-49A1EBF0680F}"/>
    <pc:docChg chg="modSld">
      <pc:chgData name="Natalia Abarca Solidarismo DRA" userId="ab89e502a4ec5f51" providerId="LiveId" clId="{C70749B6-2A57-4A4E-B7F1-49A1EBF0680F}" dt="2026-04-24T18:11:48.927" v="26" actId="27918"/>
      <pc:docMkLst>
        <pc:docMk/>
      </pc:docMkLst>
      <pc:sldChg chg="modSp">
        <pc:chgData name="Natalia Abarca Solidarismo DRA" userId="ab89e502a4ec5f51" providerId="LiveId" clId="{C70749B6-2A57-4A4E-B7F1-49A1EBF0680F}" dt="2026-04-24T18:07:58.216" v="7"/>
        <pc:sldMkLst>
          <pc:docMk/>
          <pc:sldMk cId="1894360180" sldId="263"/>
        </pc:sldMkLst>
        <pc:graphicFrameChg chg="mod">
          <ac:chgData name="Natalia Abarca Solidarismo DRA" userId="ab89e502a4ec5f51" providerId="LiveId" clId="{C70749B6-2A57-4A4E-B7F1-49A1EBF0680F}" dt="2026-04-24T18:07:58.216" v="7"/>
          <ac:graphicFrameMkLst>
            <pc:docMk/>
            <pc:sldMk cId="1894360180" sldId="263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70749B6-2A57-4A4E-B7F1-49A1EBF0680F}" dt="2026-04-24T18:07:31.793" v="5" actId="20577"/>
        <pc:sldMkLst>
          <pc:docMk/>
          <pc:sldMk cId="1429717259" sldId="267"/>
        </pc:sldMkLst>
        <pc:spChg chg="mod">
          <ac:chgData name="Natalia Abarca Solidarismo DRA" userId="ab89e502a4ec5f51" providerId="LiveId" clId="{C70749B6-2A57-4A4E-B7F1-49A1EBF0680F}" dt="2026-04-24T18:07:31.793" v="5" actId="20577"/>
          <ac:spMkLst>
            <pc:docMk/>
            <pc:sldMk cId="1429717259" sldId="267"/>
            <ac:spMk id="5" creationId="{5D822460-8A18-CCB4-C3A8-FB6C0CE43FE0}"/>
          </ac:spMkLst>
        </pc:spChg>
      </pc:sldChg>
      <pc:sldChg chg="modSp mod">
        <pc:chgData name="Natalia Abarca Solidarismo DRA" userId="ab89e502a4ec5f51" providerId="LiveId" clId="{C70749B6-2A57-4A4E-B7F1-49A1EBF0680F}" dt="2026-04-24T18:08:26.019" v="13" actId="20577"/>
        <pc:sldMkLst>
          <pc:docMk/>
          <pc:sldMk cId="4263442550" sldId="270"/>
        </pc:sldMkLst>
        <pc:spChg chg="mod">
          <ac:chgData name="Natalia Abarca Solidarismo DRA" userId="ab89e502a4ec5f51" providerId="LiveId" clId="{C70749B6-2A57-4A4E-B7F1-49A1EBF0680F}" dt="2026-04-24T18:08:26.019" v="13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Sp mod">
        <pc:chgData name="Natalia Abarca Solidarismo DRA" userId="ab89e502a4ec5f51" providerId="LiveId" clId="{C70749B6-2A57-4A4E-B7F1-49A1EBF0680F}" dt="2026-04-24T18:09:18.505" v="21" actId="20577"/>
        <pc:sldMkLst>
          <pc:docMk/>
          <pc:sldMk cId="3146072971" sldId="274"/>
        </pc:sldMkLst>
        <pc:spChg chg="mod">
          <ac:chgData name="Natalia Abarca Solidarismo DRA" userId="ab89e502a4ec5f51" providerId="LiveId" clId="{C70749B6-2A57-4A4E-B7F1-49A1EBF0680F}" dt="2026-04-24T18:09:18.505" v="21" actId="20577"/>
          <ac:spMkLst>
            <pc:docMk/>
            <pc:sldMk cId="3146072971" sldId="274"/>
            <ac:spMk id="6" creationId="{253E9A29-31BD-8D59-EB6C-ECD154626C38}"/>
          </ac:spMkLst>
        </pc:spChg>
      </pc:sldChg>
      <pc:sldChg chg="mod">
        <pc:chgData name="Natalia Abarca Solidarismo DRA" userId="ab89e502a4ec5f51" providerId="LiveId" clId="{C70749B6-2A57-4A4E-B7F1-49A1EBF0680F}" dt="2026-04-24T18:11:48.927" v="26" actId="27918"/>
        <pc:sldMkLst>
          <pc:docMk/>
          <pc:sldMk cId="1526911386" sldId="280"/>
        </pc:sldMkLst>
      </pc:sldChg>
      <pc:sldChg chg="modSp mod">
        <pc:chgData name="Natalia Abarca Solidarismo DRA" userId="ab89e502a4ec5f51" providerId="LiveId" clId="{C70749B6-2A57-4A4E-B7F1-49A1EBF0680F}" dt="2026-04-24T18:09:07.338" v="19" actId="20577"/>
        <pc:sldMkLst>
          <pc:docMk/>
          <pc:sldMk cId="218064223" sldId="287"/>
        </pc:sldMkLst>
        <pc:spChg chg="mod">
          <ac:chgData name="Natalia Abarca Solidarismo DRA" userId="ab89e502a4ec5f51" providerId="LiveId" clId="{C70749B6-2A57-4A4E-B7F1-49A1EBF0680F}" dt="2026-04-24T18:09:07.338" v="19" actId="20577"/>
          <ac:spMkLst>
            <pc:docMk/>
            <pc:sldMk cId="218064223" sldId="287"/>
            <ac:spMk id="6" creationId="{5DF720FA-3487-C6FC-E4AE-CD1EA578B58D}"/>
          </ac:spMkLst>
        </pc:spChg>
      </pc:sldChg>
    </pc:docChg>
  </pc:docChgLst>
  <pc:docChgLst>
    <pc:chgData name="Natalia Abarca Solidarismo DRA" userId="ab89e502a4ec5f51" providerId="LiveId" clId="{CE65D70C-0758-45DD-921C-7778F831568D}"/>
    <pc:docChg chg="undo custSel modSld">
      <pc:chgData name="Natalia Abarca Solidarismo DRA" userId="ab89e502a4ec5f51" providerId="LiveId" clId="{CE65D70C-0758-45DD-921C-7778F831568D}" dt="2026-04-23T15:57:43.934" v="566" actId="27918"/>
      <pc:docMkLst>
        <pc:docMk/>
      </pc:docMkLst>
      <pc:sldChg chg="modSp mod">
        <pc:chgData name="Natalia Abarca Solidarismo DRA" userId="ab89e502a4ec5f51" providerId="LiveId" clId="{CE65D70C-0758-45DD-921C-7778F831568D}" dt="2026-04-23T13:51:06.098" v="9" actId="20577"/>
        <pc:sldMkLst>
          <pc:docMk/>
          <pc:sldMk cId="2482988857" sldId="256"/>
        </pc:sldMkLst>
        <pc:spChg chg="mod">
          <ac:chgData name="Natalia Abarca Solidarismo DRA" userId="ab89e502a4ec5f51" providerId="LiveId" clId="{CE65D70C-0758-45DD-921C-7778F831568D}" dt="2026-04-23T13:51:06.098" v="9" actId="20577"/>
          <ac:spMkLst>
            <pc:docMk/>
            <pc:sldMk cId="2482988857" sldId="256"/>
            <ac:spMk id="2" creationId="{9D7C25ED-FA93-B8D8-F8FD-3D4CA64AE054}"/>
          </ac:spMkLst>
        </pc:spChg>
      </pc:sldChg>
      <pc:sldChg chg="modSp mod">
        <pc:chgData name="Natalia Abarca Solidarismo DRA" userId="ab89e502a4ec5f51" providerId="LiveId" clId="{CE65D70C-0758-45DD-921C-7778F831568D}" dt="2026-04-23T14:01:28.193" v="76" actId="20577"/>
        <pc:sldMkLst>
          <pc:docMk/>
          <pc:sldMk cId="3611917893" sldId="259"/>
        </pc:sldMkLst>
        <pc:spChg chg="mod">
          <ac:chgData name="Natalia Abarca Solidarismo DRA" userId="ab89e502a4ec5f51" providerId="LiveId" clId="{CE65D70C-0758-45DD-921C-7778F831568D}" dt="2026-04-23T14:01:28.193" v="76" actId="20577"/>
          <ac:spMkLst>
            <pc:docMk/>
            <pc:sldMk cId="3611917893" sldId="259"/>
            <ac:spMk id="6" creationId="{667FB21E-589D-DE20-1E81-2AD28C35DCEF}"/>
          </ac:spMkLst>
        </pc:spChg>
      </pc:sldChg>
      <pc:sldChg chg="modSp mod">
        <pc:chgData name="Natalia Abarca Solidarismo DRA" userId="ab89e502a4ec5f51" providerId="LiveId" clId="{CE65D70C-0758-45DD-921C-7778F831568D}" dt="2026-04-23T14:04:17.501" v="93" actId="20577"/>
        <pc:sldMkLst>
          <pc:docMk/>
          <pc:sldMk cId="837665846" sldId="260"/>
        </pc:sldMkLst>
        <pc:spChg chg="mod">
          <ac:chgData name="Natalia Abarca Solidarismo DRA" userId="ab89e502a4ec5f51" providerId="LiveId" clId="{CE65D70C-0758-45DD-921C-7778F831568D}" dt="2026-04-23T14:04:17.501" v="93" actId="20577"/>
          <ac:spMkLst>
            <pc:docMk/>
            <pc:sldMk cId="837665846" sldId="260"/>
            <ac:spMk id="6" creationId="{BB8A3188-C713-AA73-5E4D-CEA222213322}"/>
          </ac:spMkLst>
        </pc:spChg>
      </pc:sldChg>
      <pc:sldChg chg="modSp mod">
        <pc:chgData name="Natalia Abarca Solidarismo DRA" userId="ab89e502a4ec5f51" providerId="LiveId" clId="{CE65D70C-0758-45DD-921C-7778F831568D}" dt="2026-04-23T14:12:56.577" v="143" actId="20577"/>
        <pc:sldMkLst>
          <pc:docMk/>
          <pc:sldMk cId="2731614547" sldId="262"/>
        </pc:sldMkLst>
        <pc:spChg chg="mod">
          <ac:chgData name="Natalia Abarca Solidarismo DRA" userId="ab89e502a4ec5f51" providerId="LiveId" clId="{CE65D70C-0758-45DD-921C-7778F831568D}" dt="2026-04-23T14:12:56.577" v="143" actId="20577"/>
          <ac:spMkLst>
            <pc:docMk/>
            <pc:sldMk cId="2731614547" sldId="262"/>
            <ac:spMk id="4" creationId="{89EE7BFF-0931-F70B-57BD-38A50B07B729}"/>
          </ac:spMkLst>
        </pc:spChg>
      </pc:sldChg>
      <pc:sldChg chg="modSp mod">
        <pc:chgData name="Natalia Abarca Solidarismo DRA" userId="ab89e502a4ec5f51" providerId="LiveId" clId="{CE65D70C-0758-45DD-921C-7778F831568D}" dt="2026-04-23T14:21:38.774" v="192" actId="20577"/>
        <pc:sldMkLst>
          <pc:docMk/>
          <pc:sldMk cId="1894360180" sldId="263"/>
        </pc:sldMkLst>
        <pc:spChg chg="mod">
          <ac:chgData name="Natalia Abarca Solidarismo DRA" userId="ab89e502a4ec5f51" providerId="LiveId" clId="{CE65D70C-0758-45DD-921C-7778F831568D}" dt="2026-04-23T14:21:38.774" v="192" actId="20577"/>
          <ac:spMkLst>
            <pc:docMk/>
            <pc:sldMk cId="1894360180" sldId="263"/>
            <ac:spMk id="2" creationId="{8F8C5DEE-A63B-F6EA-08C0-6A64171C9009}"/>
          </ac:spMkLst>
        </pc:spChg>
        <pc:spChg chg="mod">
          <ac:chgData name="Natalia Abarca Solidarismo DRA" userId="ab89e502a4ec5f51" providerId="LiveId" clId="{CE65D70C-0758-45DD-921C-7778F831568D}" dt="2026-04-23T14:21:08.313" v="170" actId="20577"/>
          <ac:spMkLst>
            <pc:docMk/>
            <pc:sldMk cId="1894360180" sldId="263"/>
            <ac:spMk id="6" creationId="{91041B73-EF50-83F3-BF70-B0E4E20D4918}"/>
          </ac:spMkLst>
        </pc:spChg>
      </pc:sldChg>
      <pc:sldChg chg="modSp mod">
        <pc:chgData name="Natalia Abarca Solidarismo DRA" userId="ab89e502a4ec5f51" providerId="LiveId" clId="{CE65D70C-0758-45DD-921C-7778F831568D}" dt="2026-04-23T14:23:06.572" v="202" actId="20577"/>
        <pc:sldMkLst>
          <pc:docMk/>
          <pc:sldMk cId="3186025466" sldId="265"/>
        </pc:sldMkLst>
        <pc:spChg chg="mod">
          <ac:chgData name="Natalia Abarca Solidarismo DRA" userId="ab89e502a4ec5f51" providerId="LiveId" clId="{CE65D70C-0758-45DD-921C-7778F831568D}" dt="2026-04-23T14:23:06.572" v="202" actId="20577"/>
          <ac:spMkLst>
            <pc:docMk/>
            <pc:sldMk cId="3186025466" sldId="265"/>
            <ac:spMk id="6" creationId="{684CDAB8-7E8B-860F-0428-F74B29688ACB}"/>
          </ac:spMkLst>
        </pc:spChg>
      </pc:sldChg>
      <pc:sldChg chg="modSp mod">
        <pc:chgData name="Natalia Abarca Solidarismo DRA" userId="ab89e502a4ec5f51" providerId="LiveId" clId="{CE65D70C-0758-45DD-921C-7778F831568D}" dt="2026-04-23T14:25:35.235" v="218" actId="27918"/>
        <pc:sldMkLst>
          <pc:docMk/>
          <pc:sldMk cId="2960501034" sldId="266"/>
        </pc:sldMkLst>
        <pc:spChg chg="mod">
          <ac:chgData name="Natalia Abarca Solidarismo DRA" userId="ab89e502a4ec5f51" providerId="LiveId" clId="{CE65D70C-0758-45DD-921C-7778F831568D}" dt="2026-04-23T14:23:25.818" v="209" actId="20577"/>
          <ac:spMkLst>
            <pc:docMk/>
            <pc:sldMk cId="2960501034" sldId="266"/>
            <ac:spMk id="6" creationId="{22D195AA-7582-2101-3C60-F12AA3408804}"/>
          </ac:spMkLst>
        </pc:spChg>
      </pc:sldChg>
      <pc:sldChg chg="modSp mod">
        <pc:chgData name="Natalia Abarca Solidarismo DRA" userId="ab89e502a4ec5f51" providerId="LiveId" clId="{CE65D70C-0758-45DD-921C-7778F831568D}" dt="2026-04-23T13:54:23.958" v="49" actId="27918"/>
        <pc:sldMkLst>
          <pc:docMk/>
          <pc:sldMk cId="1429717259" sldId="267"/>
        </pc:sldMkLst>
        <pc:spChg chg="mod">
          <ac:chgData name="Natalia Abarca Solidarismo DRA" userId="ab89e502a4ec5f51" providerId="LiveId" clId="{CE65D70C-0758-45DD-921C-7778F831568D}" dt="2026-04-23T13:51:45.577" v="40" actId="20577"/>
          <ac:spMkLst>
            <pc:docMk/>
            <pc:sldMk cId="1429717259" sldId="267"/>
            <ac:spMk id="5" creationId="{5D822460-8A18-CCB4-C3A8-FB6C0CE43FE0}"/>
          </ac:spMkLst>
        </pc:spChg>
      </pc:sldChg>
      <pc:sldChg chg="modSp mod">
        <pc:chgData name="Natalia Abarca Solidarismo DRA" userId="ab89e502a4ec5f51" providerId="LiveId" clId="{CE65D70C-0758-45DD-921C-7778F831568D}" dt="2026-04-23T14:28:55.968" v="251" actId="27918"/>
        <pc:sldMkLst>
          <pc:docMk/>
          <pc:sldMk cId="3286595105" sldId="268"/>
        </pc:sldMkLst>
        <pc:spChg chg="mod">
          <ac:chgData name="Natalia Abarca Solidarismo DRA" userId="ab89e502a4ec5f51" providerId="LiveId" clId="{CE65D70C-0758-45DD-921C-7778F831568D}" dt="2026-04-23T14:28:04.323" v="247" actId="20577"/>
          <ac:spMkLst>
            <pc:docMk/>
            <pc:sldMk cId="3286595105" sldId="268"/>
            <ac:spMk id="6" creationId="{AF0A84CB-0A20-9D16-3F5F-CC63512F7DBA}"/>
          </ac:spMkLst>
        </pc:spChg>
      </pc:sldChg>
      <pc:sldChg chg="modSp mod">
        <pc:chgData name="Natalia Abarca Solidarismo DRA" userId="ab89e502a4ec5f51" providerId="LiveId" clId="{CE65D70C-0758-45DD-921C-7778F831568D}" dt="2026-04-23T14:58:59.188" v="276" actId="27918"/>
        <pc:sldMkLst>
          <pc:docMk/>
          <pc:sldMk cId="4263442550" sldId="270"/>
        </pc:sldMkLst>
        <pc:spChg chg="mod">
          <ac:chgData name="Natalia Abarca Solidarismo DRA" userId="ab89e502a4ec5f51" providerId="LiveId" clId="{CE65D70C-0758-45DD-921C-7778F831568D}" dt="2026-04-23T14:29:34.795" v="261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Sp mod">
        <pc:chgData name="Natalia Abarca Solidarismo DRA" userId="ab89e502a4ec5f51" providerId="LiveId" clId="{CE65D70C-0758-45DD-921C-7778F831568D}" dt="2026-04-23T15:01:38.425" v="311" actId="20577"/>
        <pc:sldMkLst>
          <pc:docMk/>
          <pc:sldMk cId="2228445092" sldId="272"/>
        </pc:sldMkLst>
        <pc:spChg chg="mod">
          <ac:chgData name="Natalia Abarca Solidarismo DRA" userId="ab89e502a4ec5f51" providerId="LiveId" clId="{CE65D70C-0758-45DD-921C-7778F831568D}" dt="2026-04-23T15:01:38.425" v="311" actId="20577"/>
          <ac:spMkLst>
            <pc:docMk/>
            <pc:sldMk cId="2228445092" sldId="272"/>
            <ac:spMk id="6" creationId="{71B3BCB0-A7BC-2B11-FB6F-3ADAC2392E1B}"/>
          </ac:spMkLst>
        </pc:spChg>
      </pc:sldChg>
      <pc:sldChg chg="modSp mod">
        <pc:chgData name="Natalia Abarca Solidarismo DRA" userId="ab89e502a4ec5f51" providerId="LiveId" clId="{CE65D70C-0758-45DD-921C-7778F831568D}" dt="2026-04-23T15:04:05.805" v="344"/>
        <pc:sldMkLst>
          <pc:docMk/>
          <pc:sldMk cId="3146072971" sldId="274"/>
        </pc:sldMkLst>
        <pc:spChg chg="mod">
          <ac:chgData name="Natalia Abarca Solidarismo DRA" userId="ab89e502a4ec5f51" providerId="LiveId" clId="{CE65D70C-0758-45DD-921C-7778F831568D}" dt="2026-04-23T15:03:01.843" v="335" actId="20577"/>
          <ac:spMkLst>
            <pc:docMk/>
            <pc:sldMk cId="3146072971" sldId="274"/>
            <ac:spMk id="6" creationId="{253E9A29-31BD-8D59-EB6C-ECD154626C38}"/>
          </ac:spMkLst>
        </pc:spChg>
        <pc:graphicFrameChg chg="mod">
          <ac:chgData name="Natalia Abarca Solidarismo DRA" userId="ab89e502a4ec5f51" providerId="LiveId" clId="{CE65D70C-0758-45DD-921C-7778F831568D}" dt="2026-04-23T15:04:05.805" v="344"/>
          <ac:graphicFrameMkLst>
            <pc:docMk/>
            <pc:sldMk cId="3146072971" sldId="274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E65D70C-0758-45DD-921C-7778F831568D}" dt="2026-04-23T15:12:50.688" v="444" actId="20577"/>
        <pc:sldMkLst>
          <pc:docMk/>
          <pc:sldMk cId="2621459604" sldId="276"/>
        </pc:sldMkLst>
        <pc:spChg chg="mod">
          <ac:chgData name="Natalia Abarca Solidarismo DRA" userId="ab89e502a4ec5f51" providerId="LiveId" clId="{CE65D70C-0758-45DD-921C-7778F831568D}" dt="2026-04-23T15:12:50.688" v="444" actId="20577"/>
          <ac:spMkLst>
            <pc:docMk/>
            <pc:sldMk cId="2621459604" sldId="276"/>
            <ac:spMk id="6" creationId="{86DBE690-449D-633D-1901-240A77159CC8}"/>
          </ac:spMkLst>
        </pc:spChg>
      </pc:sldChg>
      <pc:sldChg chg="modSp mod">
        <pc:chgData name="Natalia Abarca Solidarismo DRA" userId="ab89e502a4ec5f51" providerId="LiveId" clId="{CE65D70C-0758-45DD-921C-7778F831568D}" dt="2026-04-23T15:09:21.176" v="390" actId="20577"/>
        <pc:sldMkLst>
          <pc:docMk/>
          <pc:sldMk cId="2569166844" sldId="277"/>
        </pc:sldMkLst>
        <pc:spChg chg="mod">
          <ac:chgData name="Natalia Abarca Solidarismo DRA" userId="ab89e502a4ec5f51" providerId="LiveId" clId="{CE65D70C-0758-45DD-921C-7778F831568D}" dt="2026-04-23T15:09:21.176" v="390" actId="20577"/>
          <ac:spMkLst>
            <pc:docMk/>
            <pc:sldMk cId="2569166844" sldId="277"/>
            <ac:spMk id="6" creationId="{286CF5F9-EC0B-6691-D05C-BD994B9BB5A8}"/>
          </ac:spMkLst>
        </pc:spChg>
      </pc:sldChg>
      <pc:sldChg chg="modSp mod">
        <pc:chgData name="Natalia Abarca Solidarismo DRA" userId="ab89e502a4ec5f51" providerId="LiveId" clId="{CE65D70C-0758-45DD-921C-7778F831568D}" dt="2026-04-23T15:57:43.934" v="566" actId="27918"/>
        <pc:sldMkLst>
          <pc:docMk/>
          <pc:sldMk cId="1029181046" sldId="278"/>
        </pc:sldMkLst>
        <pc:spChg chg="mod">
          <ac:chgData name="Natalia Abarca Solidarismo DRA" userId="ab89e502a4ec5f51" providerId="LiveId" clId="{CE65D70C-0758-45DD-921C-7778F831568D}" dt="2026-04-23T15:56:24.527" v="561" actId="20577"/>
          <ac:spMkLst>
            <pc:docMk/>
            <pc:sldMk cId="1029181046" sldId="278"/>
            <ac:spMk id="6" creationId="{68257B0B-B8A7-29D9-2D16-86359F893296}"/>
          </ac:spMkLst>
        </pc:spChg>
      </pc:sldChg>
      <pc:sldChg chg="modSp mod">
        <pc:chgData name="Natalia Abarca Solidarismo DRA" userId="ab89e502a4ec5f51" providerId="LiveId" clId="{CE65D70C-0758-45DD-921C-7778F831568D}" dt="2026-04-23T15:53:51.406" v="535" actId="27918"/>
        <pc:sldMkLst>
          <pc:docMk/>
          <pc:sldMk cId="611772120" sldId="279"/>
        </pc:sldMkLst>
        <pc:spChg chg="mod">
          <ac:chgData name="Natalia Abarca Solidarismo DRA" userId="ab89e502a4ec5f51" providerId="LiveId" clId="{CE65D70C-0758-45DD-921C-7778F831568D}" dt="2026-04-23T15:52:32.307" v="532" actId="20577"/>
          <ac:spMkLst>
            <pc:docMk/>
            <pc:sldMk cId="611772120" sldId="279"/>
            <ac:spMk id="6" creationId="{83EA22D8-6A45-D73F-5596-93F2761F6D03}"/>
          </ac:spMkLst>
        </pc:spChg>
      </pc:sldChg>
      <pc:sldChg chg="mod">
        <pc:chgData name="Natalia Abarca Solidarismo DRA" userId="ab89e502a4ec5f51" providerId="LiveId" clId="{CE65D70C-0758-45DD-921C-7778F831568D}" dt="2026-04-23T15:20:27.978" v="499" actId="27918"/>
        <pc:sldMkLst>
          <pc:docMk/>
          <pc:sldMk cId="1526911386" sldId="280"/>
        </pc:sldMkLst>
      </pc:sldChg>
      <pc:sldChg chg="modSp mod">
        <pc:chgData name="Natalia Abarca Solidarismo DRA" userId="ab89e502a4ec5f51" providerId="LiveId" clId="{CE65D70C-0758-45DD-921C-7778F831568D}" dt="2026-04-23T15:55:59.436" v="551" actId="20577"/>
        <pc:sldMkLst>
          <pc:docMk/>
          <pc:sldMk cId="762958077" sldId="281"/>
        </pc:sldMkLst>
        <pc:spChg chg="mod">
          <ac:chgData name="Natalia Abarca Solidarismo DRA" userId="ab89e502a4ec5f51" providerId="LiveId" clId="{CE65D70C-0758-45DD-921C-7778F831568D}" dt="2026-04-23T15:55:59.436" v="551" actId="20577"/>
          <ac:spMkLst>
            <pc:docMk/>
            <pc:sldMk cId="762958077" sldId="281"/>
            <ac:spMk id="6" creationId="{09B26075-DFF3-2C9E-950F-1102F50D3363}"/>
          </ac:spMkLst>
        </pc:spChg>
        <pc:graphicFrameChg chg="mod">
          <ac:chgData name="Natalia Abarca Solidarismo DRA" userId="ab89e502a4ec5f51" providerId="LiveId" clId="{CE65D70C-0758-45DD-921C-7778F831568D}" dt="2026-04-23T15:55:50.165" v="541"/>
          <ac:graphicFrameMkLst>
            <pc:docMk/>
            <pc:sldMk cId="762958077" sldId="281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E65D70C-0758-45DD-921C-7778F831568D}" dt="2026-04-23T14:12:14.439" v="132" actId="20577"/>
        <pc:sldMkLst>
          <pc:docMk/>
          <pc:sldMk cId="1213487594" sldId="286"/>
        </pc:sldMkLst>
        <pc:spChg chg="mod">
          <ac:chgData name="Natalia Abarca Solidarismo DRA" userId="ab89e502a4ec5f51" providerId="LiveId" clId="{CE65D70C-0758-45DD-921C-7778F831568D}" dt="2026-04-23T14:12:14.439" v="132" actId="20577"/>
          <ac:spMkLst>
            <pc:docMk/>
            <pc:sldMk cId="1213487594" sldId="286"/>
            <ac:spMk id="6" creationId="{DED0236D-F158-FBC5-5AC2-F5EE98250754}"/>
          </ac:spMkLst>
        </pc:spChg>
      </pc:sldChg>
      <pc:sldChg chg="modSp mod">
        <pc:chgData name="Natalia Abarca Solidarismo DRA" userId="ab89e502a4ec5f51" providerId="LiveId" clId="{CE65D70C-0758-45DD-921C-7778F831568D}" dt="2026-04-23T15:02:23.375" v="324" actId="27918"/>
        <pc:sldMkLst>
          <pc:docMk/>
          <pc:sldMk cId="218064223" sldId="287"/>
        </pc:sldMkLst>
        <pc:spChg chg="mod">
          <ac:chgData name="Natalia Abarca Solidarismo DRA" userId="ab89e502a4ec5f51" providerId="LiveId" clId="{CE65D70C-0758-45DD-921C-7778F831568D}" dt="2026-04-23T15:02:07.074" v="320" actId="20577"/>
          <ac:spMkLst>
            <pc:docMk/>
            <pc:sldMk cId="218064223" sldId="287"/>
            <ac:spMk id="6" creationId="{5DF720FA-3487-C6FC-E4AE-CD1EA578B58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08665336877533"/>
          <c:y val="0.1335313205617961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1266664766710732E-2"/>
                  <c:y val="-3.8514943494808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E7-408E-A9A1-F41F6F16E884}"/>
                </c:ext>
              </c:extLst>
            </c:dLbl>
            <c:dLbl>
              <c:idx val="4"/>
              <c:layout>
                <c:manualLayout>
                  <c:x val="1.7954887426390263E-3"/>
                  <c:y val="-7.4074036504983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8D-4B05-BB74-D479C97B02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Disponibilidades</c:v>
                </c:pt>
                <c:pt idx="1">
                  <c:v>Inversiones</c:v>
                </c:pt>
                <c:pt idx="2">
                  <c:v>Cartera de Crédito</c:v>
                </c:pt>
                <c:pt idx="3">
                  <c:v>Cuentas por Cobrar</c:v>
                </c:pt>
                <c:pt idx="4">
                  <c:v>Inventario</c:v>
                </c:pt>
                <c:pt idx="5">
                  <c:v>Activos Fijos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 formatCode="_(* #,##0.00_);_(* \(#,##0.00\);_(* &quot;-&quot;??_);_(@_)">
                  <c:v>21525318.739999998</c:v>
                </c:pt>
                <c:pt idx="1">
                  <c:v>479011248.88999999</c:v>
                </c:pt>
                <c:pt idx="2">
                  <c:v>319763709.81999999</c:v>
                </c:pt>
                <c:pt idx="3" formatCode="_(* #,##0.00_);_(* \(#,##0.00\);_(* &quot;-&quot;??_);_(@_)">
                  <c:v>0</c:v>
                </c:pt>
                <c:pt idx="4">
                  <c:v>448236</c:v>
                </c:pt>
                <c:pt idx="5" formatCode="_(* #,##0.00_);_(* \(#,##0.00\);_(* &quot;-&quot;??_);_(@_)">
                  <c:v>881091.04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IVA Sorportado</c:v>
                </c:pt>
                <c:pt idx="1">
                  <c:v>Participaciones de Capiatal</c:v>
                </c:pt>
              </c:strCache>
            </c:strRef>
          </c:cat>
          <c:val>
            <c:numRef>
              <c:f>Hoja1!$B$2:$B$3</c:f>
              <c:numCache>
                <c:formatCode>#,##0.00</c:formatCode>
                <c:ptCount val="2"/>
                <c:pt idx="0">
                  <c:v>157140.04999999999</c:v>
                </c:pt>
                <c:pt idx="1">
                  <c:v>464735.07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25-4782-9760-266BE226127F}"/>
                </c:ext>
              </c:extLst>
            </c:dLbl>
            <c:dLbl>
              <c:idx val="3"/>
              <c:layout>
                <c:manualLayout>
                  <c:x val="-1.6656941373731965E-3"/>
                  <c:y val="9.42845964458419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1-4638-89B6-8617805978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Ahorros por Pagar</c:v>
                </c:pt>
                <c:pt idx="1">
                  <c:v>Obligaciones por Pagar</c:v>
                </c:pt>
                <c:pt idx="2">
                  <c:v>Cuentas por pagar</c:v>
                </c:pt>
                <c:pt idx="3">
                  <c:v>Provisiones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29419169.59</c:v>
                </c:pt>
                <c:pt idx="1">
                  <c:v>50979617.140000001</c:v>
                </c:pt>
                <c:pt idx="2">
                  <c:v>9810323.8399999999</c:v>
                </c:pt>
                <c:pt idx="3">
                  <c:v>236697.36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62-4961-BF05-A4C0F380CF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Ahorro Navideño</c:v>
                </c:pt>
                <c:pt idx="1">
                  <c:v>Ahorro Día del Padre</c:v>
                </c:pt>
                <c:pt idx="2">
                  <c:v>Ahorro Día de la Madre</c:v>
                </c:pt>
                <c:pt idx="3">
                  <c:v>Ahorro Marchamo</c:v>
                </c:pt>
                <c:pt idx="4">
                  <c:v>Ahorro Extraordinario</c:v>
                </c:pt>
                <c:pt idx="5">
                  <c:v>Intereses por pagar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2682000</c:v>
                </c:pt>
                <c:pt idx="1">
                  <c:v>171000</c:v>
                </c:pt>
                <c:pt idx="2">
                  <c:v>223000</c:v>
                </c:pt>
                <c:pt idx="3">
                  <c:v>1387500</c:v>
                </c:pt>
                <c:pt idx="4" formatCode="_(* #,##0.00_);_(* \(#,##0.00\);_(* &quot;-&quot;??_);_(@_)">
                  <c:v>8295127.1100000003</c:v>
                </c:pt>
                <c:pt idx="5">
                  <c:v>1314027.1399999999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082759649192502E-3"/>
                  <c:y val="-3.0818473126655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B6-4F84-88B8-411BD4AD9E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Aporte en Custodia</c:v>
                </c:pt>
                <c:pt idx="1">
                  <c:v>Honorarios por Pagar</c:v>
                </c:pt>
                <c:pt idx="2">
                  <c:v>Impuestos por Pagar</c:v>
                </c:pt>
                <c:pt idx="3">
                  <c:v>Liquidaciones por Pagar</c:v>
                </c:pt>
              </c:strCache>
            </c:strRef>
          </c:cat>
          <c:val>
            <c:numRef>
              <c:f>Hoja1!$B$2:$B$5</c:f>
              <c:numCache>
                <c:formatCode>_(* #,##0.00_);_(* \(#,##0.00\);_(* "-"??_);_(@_)</c:formatCode>
                <c:ptCount val="4"/>
                <c:pt idx="0" formatCode="#,##0.00">
                  <c:v>50765145.560000002</c:v>
                </c:pt>
                <c:pt idx="1">
                  <c:v>965581.4</c:v>
                </c:pt>
                <c:pt idx="2">
                  <c:v>989285.03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71-41CA-9DBD-270CFB68E8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Provisión Asamblea</c:v>
                </c:pt>
                <c:pt idx="1">
                  <c:v>Provisión Auditoria</c:v>
                </c:pt>
              </c:strCache>
            </c:strRef>
          </c:cat>
          <c:val>
            <c:numRef>
              <c:f>Hoja1!$B$2:$B$3</c:f>
              <c:numCache>
                <c:formatCode>_(* #,##0.00_);_(* \(#,##0.00\);_(* "-"??_);_(@_)</c:formatCode>
                <c:ptCount val="2"/>
                <c:pt idx="0" formatCode="#,##0.00">
                  <c:v>236697.36</c:v>
                </c:pt>
                <c:pt idx="1">
                  <c:v>250000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34454885444072"/>
          <c:y val="0.12106413112632927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497342677189871E-3"/>
                  <c:y val="-3.3325962021762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4-482D-AD06-9599144C5E26}"/>
                </c:ext>
              </c:extLst>
            </c:dLbl>
            <c:dLbl>
              <c:idx val="2"/>
              <c:layout>
                <c:manualLayout>
                  <c:x val="3.4994685354379743E-3"/>
                  <c:y val="-3.6355594932831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90-4208-9CDF-0B594E06583C}"/>
                </c:ext>
              </c:extLst>
            </c:dLbl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Aporte Obrero</c:v>
                </c:pt>
                <c:pt idx="1">
                  <c:v>Aporte Patronal</c:v>
                </c:pt>
                <c:pt idx="2">
                  <c:v>Reserva Fondo de Mutualidad y Socorro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230763447.72</c:v>
                </c:pt>
                <c:pt idx="1">
                  <c:v>494284573.63</c:v>
                </c:pt>
                <c:pt idx="2">
                  <c:v>570143.44999999995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83-43F5-AC4C-851C82D88CA6}"/>
                </c:ext>
              </c:extLst>
            </c:dLbl>
            <c:dLbl>
              <c:idx val="3"/>
              <c:layout>
                <c:manualLayout>
                  <c:x val="0"/>
                  <c:y val="-3.2838761680150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58-4A26-96A0-ACB3C0C54B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Inversiones</c:v>
                </c:pt>
                <c:pt idx="1">
                  <c:v>Cartera de crédito</c:v>
                </c:pt>
                <c:pt idx="2">
                  <c:v>Ingresos Pulperia</c:v>
                </c:pt>
                <c:pt idx="3">
                  <c:v>Comisiones y Descuentos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2472955.86</c:v>
                </c:pt>
                <c:pt idx="1">
                  <c:v>2856778.92</c:v>
                </c:pt>
                <c:pt idx="2">
                  <c:v>571440.15</c:v>
                </c:pt>
                <c:pt idx="3">
                  <c:v>5933.16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824223006319673E-3"/>
                  <c:y val="-4.7142298222920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AD-4DE3-9D2C-FC172165FBD9}"/>
                </c:ext>
              </c:extLst>
            </c:dLbl>
            <c:dLbl>
              <c:idx val="1"/>
              <c:layout>
                <c:manualLayout>
                  <c:x val="-3.2355110587506991E-17"/>
                  <c:y val="-3.7713838578336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FF-4493-80C6-662F7CB31E12}"/>
                </c:ext>
              </c:extLst>
            </c:dLbl>
            <c:dLbl>
              <c:idx val="2"/>
              <c:layout>
                <c:manualLayout>
                  <c:x val="-7.0593784050557379E-3"/>
                  <c:y val="-2.8285378933752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54-44ED-B49A-2EBDDD80B1AD}"/>
                </c:ext>
              </c:extLst>
            </c:dLbl>
            <c:dLbl>
              <c:idx val="3"/>
              <c:layout>
                <c:manualLayout>
                  <c:x val="3.5945696399765667E-3"/>
                  <c:y val="-6.856544130511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dLbl>
              <c:idx val="4"/>
              <c:layout>
                <c:manualLayout>
                  <c:x val="-1.8213059815560557E-2"/>
                  <c:y val="-6.2856397630561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EF4-41C8-82F9-C18E77636CF8}"/>
                </c:ext>
              </c:extLst>
            </c:dLbl>
            <c:dLbl>
              <c:idx val="5"/>
              <c:layout>
                <c:manualLayout>
                  <c:x val="-6.529931681904369E-3"/>
                  <c:y val="-4.399947834139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AD-4DE3-9D2C-FC172165FBD9}"/>
                </c:ext>
              </c:extLst>
            </c:dLbl>
            <c:dLbl>
              <c:idx val="6"/>
              <c:layout>
                <c:manualLayout>
                  <c:x val="3.8014264984723149E-2"/>
                  <c:y val="-5.0285118104449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CAD-4DE3-9D2C-FC172165FBD9}"/>
                </c:ext>
              </c:extLst>
            </c:dLbl>
            <c:dLbl>
              <c:idx val="7"/>
              <c:layout>
                <c:manualLayout>
                  <c:x val="7.5535199845307389E-3"/>
                  <c:y val="-1.571409940764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AD-4DE3-9D2C-FC172165FBD9}"/>
                </c:ext>
              </c:extLst>
            </c:dLbl>
            <c:dLbl>
              <c:idx val="8"/>
              <c:layout>
                <c:manualLayout>
                  <c:x val="-5.3862734239190059E-2"/>
                  <c:y val="-6.914203739361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CAD-4DE3-9D2C-FC172165FBD9}"/>
                </c:ext>
              </c:extLst>
            </c:dLbl>
            <c:dLbl>
              <c:idx val="9"/>
              <c:layout>
                <c:manualLayout>
                  <c:x val="-1.0624284892410293E-2"/>
                  <c:y val="-6.59992175120893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77-4F78-B8F7-E61A44C4D2B3}"/>
                </c:ext>
              </c:extLst>
            </c:dLbl>
            <c:dLbl>
              <c:idx val="11"/>
              <c:layout>
                <c:manualLayout>
                  <c:x val="-2.2260149290096482E-16"/>
                  <c:y val="-5.9713577749033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77-4F78-B8F7-E61A44C4D2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12"/>
                <c:pt idx="0">
                  <c:v>46023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46264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12"/>
                <c:pt idx="0">
                  <c:v>5661645.6900000004</c:v>
                </c:pt>
                <c:pt idx="1">
                  <c:v>5770809.1200000001</c:v>
                </c:pt>
                <c:pt idx="2">
                  <c:v>5907108.0899999999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2.7510673924863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6C-4546-9ED8-408E21E40D9E}"/>
                </c:ext>
              </c:extLst>
            </c:dLbl>
            <c:dLbl>
              <c:idx val="2"/>
              <c:layout>
                <c:manualLayout>
                  <c:x val="-1.2894321937032133E-16"/>
                  <c:y val="-5.028511810444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54-4480-967F-0FD2783A0E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Gastos Financieros</c:v>
                </c:pt>
                <c:pt idx="1">
                  <c:v>Gastos Operativos </c:v>
                </c:pt>
                <c:pt idx="2">
                  <c:v>Gastos Administración</c:v>
                </c:pt>
              </c:strCache>
            </c:strRef>
          </c:cat>
          <c:val>
            <c:numRef>
              <c:f>Hoja1!$B$2:$B$4</c:f>
              <c:numCache>
                <c:formatCode>_(* #,##0.00_);_(* \(#,##0.00\);_(* "-"??_);_(@_)</c:formatCode>
                <c:ptCount val="3"/>
                <c:pt idx="0">
                  <c:v>153665.26999999999</c:v>
                </c:pt>
                <c:pt idx="1">
                  <c:v>550762.66</c:v>
                </c:pt>
                <c:pt idx="2">
                  <c:v>3547666.41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31255973475062"/>
          <c:y val="0.1398168800113438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167373590034615E-2"/>
                  <c:y val="-2.8285378933752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D7-4C6B-9B8F-DEE489AEDEA0}"/>
                </c:ext>
              </c:extLst>
            </c:dLbl>
            <c:dLbl>
              <c:idx val="2"/>
              <c:layout>
                <c:manualLayout>
                  <c:x val="-2.3581565659610421E-3"/>
                  <c:y val="-5.3427937985977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D7-4C6B-9B8F-DEE489AEDEA0}"/>
                </c:ext>
              </c:extLst>
            </c:dLbl>
            <c:dLbl>
              <c:idx val="3"/>
              <c:layout>
                <c:manualLayout>
                  <c:x val="-8.878947760000944E-3"/>
                  <c:y val="-4.9708522015948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dLbl>
              <c:idx val="4"/>
              <c:layout>
                <c:manualLayout>
                  <c:x val="1.1237956701050317E-2"/>
                  <c:y val="-6.2856397630561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5F-4AEB-A09B-B1467AF05115}"/>
                </c:ext>
              </c:extLst>
            </c:dLbl>
            <c:dLbl>
              <c:idx val="5"/>
              <c:layout>
                <c:manualLayout>
                  <c:x val="4.4602231250092085E-2"/>
                  <c:y val="-6.9142037393617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5F-4AEB-A09B-B1467AF05115}"/>
                </c:ext>
              </c:extLst>
            </c:dLbl>
            <c:dLbl>
              <c:idx val="6"/>
              <c:layout>
                <c:manualLayout>
                  <c:x val="5.2103497331517902E-2"/>
                  <c:y val="9.42845964458413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5F-4AEB-A09B-B1467AF05115}"/>
                </c:ext>
              </c:extLst>
            </c:dLbl>
            <c:dLbl>
              <c:idx val="7"/>
              <c:layout>
                <c:manualLayout>
                  <c:x val="2.9382586975440762E-2"/>
                  <c:y val="-3.4571018696808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73-4A48-A592-99BD92E9441E}"/>
                </c:ext>
              </c:extLst>
            </c:dLbl>
            <c:dLbl>
              <c:idx val="10"/>
              <c:layout>
                <c:manualLayout>
                  <c:x val="0"/>
                  <c:y val="-4.3999478341392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D7-4C6B-9B8F-DEE489AEDEA0}"/>
                </c:ext>
              </c:extLst>
            </c:dLbl>
            <c:dLbl>
              <c:idx val="11"/>
              <c:layout>
                <c:manualLayout>
                  <c:x val="0"/>
                  <c:y val="1.2571279526112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D7-4C6B-9B8F-DEE489AEDE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46264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12"/>
                <c:pt idx="0">
                  <c:v>3551208.07</c:v>
                </c:pt>
                <c:pt idx="1">
                  <c:v>3601129.27</c:v>
                </c:pt>
                <c:pt idx="2">
                  <c:v>4252094.34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Banco Nacional - PRINCIPAL</c:v>
                </c:pt>
                <c:pt idx="1">
                  <c:v>Banco Nacional - PATRONAL</c:v>
                </c:pt>
                <c:pt idx="2">
                  <c:v>Banco Nacional - PULPERIA</c:v>
                </c:pt>
                <c:pt idx="3">
                  <c:v>Mutual Alajuela</c:v>
                </c:pt>
                <c:pt idx="4">
                  <c:v>Banco Central</c:v>
                </c:pt>
              </c:strCache>
            </c:strRef>
          </c:cat>
          <c:val>
            <c:numRef>
              <c:f>Hoja1!$B$2:$B$6</c:f>
              <c:numCache>
                <c:formatCode>#,##0.00</c:formatCode>
                <c:ptCount val="5"/>
                <c:pt idx="0">
                  <c:v>8398608.6999999993</c:v>
                </c:pt>
                <c:pt idx="1">
                  <c:v>679.43</c:v>
                </c:pt>
                <c:pt idx="2">
                  <c:v>163015.46</c:v>
                </c:pt>
                <c:pt idx="3" formatCode="_(* #,##0.00_);_(* \(#,##0.00\);_(* &quot;-&quot;??_);_(@_)">
                  <c:v>1264339.1399999999</c:v>
                </c:pt>
                <c:pt idx="4" formatCode="_(* #,##0.00_);_(* \(#,##0.00\);_(* &quot;-&quot;??_);_(@_)">
                  <c:v>10883246.33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21-48C4-9CB9-885C83BBCD89}"/>
              </c:ext>
            </c:extLst>
          </c:dPt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Hoja1!$B$2:$B$4</c:f>
              <c:numCache>
                <c:formatCode>_(* #,##0.00_);_(* \(#,##0.00\);_(* "-"??_);_(@_)</c:formatCode>
                <c:ptCount val="3"/>
                <c:pt idx="0">
                  <c:v>5907108.0899999999</c:v>
                </c:pt>
                <c:pt idx="1">
                  <c:v>4252094.34</c:v>
                </c:pt>
                <c:pt idx="2">
                  <c:v>1655013.75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A10-4F52-9D2E-3AFFBD98CAB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21-48C4-9CB9-885C83BBCD89}"/>
              </c:ext>
            </c:extLst>
          </c:dPt>
          <c:dLbls>
            <c:dLbl>
              <c:idx val="0"/>
              <c:layout>
                <c:manualLayout>
                  <c:x val="1.4916134912329672E-3"/>
                  <c:y val="-1.3379441487330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CD-43A3-BDB0-0321B2393868}"/>
                </c:ext>
              </c:extLst>
            </c:dLbl>
            <c:dLbl>
              <c:idx val="1"/>
              <c:layout>
                <c:manualLayout>
                  <c:x val="-7.4580674561647679E-3"/>
                  <c:y val="-4.013832446199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10-4F52-9D2E-3AFFBD98CABD}"/>
                </c:ext>
              </c:extLst>
            </c:dLbl>
            <c:dLbl>
              <c:idx val="2"/>
              <c:layout>
                <c:manualLayout>
                  <c:x val="6.7674621547120306E-3"/>
                  <c:y val="-0.100345811154977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21-48C4-9CB9-885C83BBCD89}"/>
                </c:ext>
              </c:extLst>
            </c:dLbl>
            <c:dLbl>
              <c:idx val="3"/>
              <c:layout>
                <c:manualLayout>
                  <c:x val="-7.4022787625950314E-3"/>
                  <c:y val="-4.6565723872558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dLbl>
              <c:idx val="6"/>
              <c:layout>
                <c:manualLayout>
                  <c:x val="4.624001822822156E-2"/>
                  <c:y val="-1.33794414873303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72-4D5A-B212-534188422B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12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  <c:pt idx="4">
                  <c:v>46173</c:v>
                </c:pt>
                <c:pt idx="5">
                  <c:v>46203</c:v>
                </c:pt>
                <c:pt idx="6">
                  <c:v>46234</c:v>
                </c:pt>
                <c:pt idx="7">
                  <c:v>46264</c:v>
                </c:pt>
                <c:pt idx="8">
                  <c:v>46295</c:v>
                </c:pt>
                <c:pt idx="9">
                  <c:v>46326</c:v>
                </c:pt>
                <c:pt idx="10">
                  <c:v>46356</c:v>
                </c:pt>
                <c:pt idx="11">
                  <c:v>46387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12"/>
                <c:pt idx="0">
                  <c:v>2110437.62</c:v>
                </c:pt>
                <c:pt idx="1">
                  <c:v>2169679.85</c:v>
                </c:pt>
                <c:pt idx="2">
                  <c:v>1655013.75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29416511191165"/>
          <c:y val="0.13353117348154608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BN Gane Más</c:v>
                </c:pt>
                <c:pt idx="1">
                  <c:v>BCCR-Reserva de Liquidez</c:v>
                </c:pt>
                <c:pt idx="2">
                  <c:v>Fondos a la Vista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31480000</c:v>
                </c:pt>
                <c:pt idx="1">
                  <c:v>29000000</c:v>
                </c:pt>
                <c:pt idx="2">
                  <c:v>7880.25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Coopeande R.L </c:v>
                </c:pt>
                <c:pt idx="1">
                  <c:v>Coopecaja</c:v>
                </c:pt>
                <c:pt idx="2">
                  <c:v>Coopealianza</c:v>
                </c:pt>
                <c:pt idx="3">
                  <c:v>Intereses por cobrar</c:v>
                </c:pt>
                <c:pt idx="4">
                  <c:v>Grupo Mutual</c:v>
                </c:pt>
                <c:pt idx="5">
                  <c:v>Fondos a la Vista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100809990.61</c:v>
                </c:pt>
                <c:pt idx="1">
                  <c:v>115875438.91</c:v>
                </c:pt>
                <c:pt idx="2">
                  <c:v>132158354.65000001</c:v>
                </c:pt>
                <c:pt idx="3">
                  <c:v>3875635.67</c:v>
                </c:pt>
                <c:pt idx="4" formatCode="_(* #,##0.00_);_(* \(#,##0.00\);_(* &quot;-&quot;??_);_(@_)">
                  <c:v>40000000</c:v>
                </c:pt>
                <c:pt idx="5" formatCode="_(* #,##0.00_);_(* \(#,##0.00\);_(* &quot;-&quot;??_);_(@_)">
                  <c:v>25803948.800000001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explosion val="1"/>
          <c:dPt>
            <c:idx val="0"/>
            <c:bubble3D val="0"/>
            <c:explosion val="3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75-403A-AC13-DEFECC12BF2C}"/>
              </c:ext>
            </c:extLst>
          </c:dPt>
          <c:dPt>
            <c:idx val="1"/>
            <c:bubble3D val="0"/>
            <c:explosion val="6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75-403A-AC13-DEFECC12BF2C}"/>
              </c:ext>
            </c:extLst>
          </c:dPt>
          <c:dLbls>
            <c:dLbl>
              <c:idx val="0"/>
              <c:layout>
                <c:manualLayout>
                  <c:x val="6.3897967769224462E-3"/>
                  <c:y val="-6.88645609964982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55910780505223"/>
                      <c:h val="0.19231257116063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75-403A-AC13-DEFECC12BF2C}"/>
                </c:ext>
              </c:extLst>
            </c:dLbl>
            <c:dLbl>
              <c:idx val="1"/>
              <c:layout>
                <c:manualLayout>
                  <c:x val="3.0717208906901897E-2"/>
                  <c:y val="4.0756269690353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03852781493965"/>
                      <c:h val="0.201863566614604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75-403A-AC13-DEFECC12BF2C}"/>
                </c:ext>
              </c:extLst>
            </c:dLbl>
            <c:dLbl>
              <c:idx val="8"/>
              <c:layout>
                <c:manualLayout>
                  <c:x val="0"/>
                  <c:y val="-6.48058075652546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75-403A-AC13-DEFECC12BF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PÚBLICO</c:v>
                </c:pt>
                <c:pt idx="1">
                  <c:v>COOPERATIVAS</c:v>
                </c:pt>
              </c:strCache>
            </c:strRef>
          </c:cat>
          <c:val>
            <c:numRef>
              <c:f>Hoja1!$B$2:$B$3</c:f>
              <c:numCache>
                <c:formatCode>_(* #,##0.00_);_(* \(#,##0.00\);_(* "-"??_);_(@_)</c:formatCode>
                <c:ptCount val="2"/>
                <c:pt idx="0">
                  <c:v>64100838.579999998</c:v>
                </c:pt>
                <c:pt idx="1">
                  <c:v>330029094.81999999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75-403A-AC13-DEFECC12BF2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PORCENTAJE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775-403A-AC13-DEFECC12BF2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DD-4113-99AF-EEB2E18FEE8E}"/>
              </c:ext>
            </c:extLst>
          </c:dPt>
          <c:cat>
            <c:strRef>
              <c:f>Hoja1!$A$2:$A$3</c:f>
              <c:strCache>
                <c:ptCount val="2"/>
                <c:pt idx="0">
                  <c:v>PÚBLICO</c:v>
                </c:pt>
                <c:pt idx="1">
                  <c:v>COOPERATIVAS</c:v>
                </c:pt>
              </c:strCache>
            </c:strRef>
          </c:cat>
          <c:val>
            <c:numRef>
              <c:f>Hoja1!$C$2:$C$3</c:f>
              <c:numCache>
                <c:formatCode>0%</c:formatCode>
                <c:ptCount val="2"/>
                <c:pt idx="0">
                  <c:v>0.16263884863305844</c:v>
                </c:pt>
                <c:pt idx="1">
                  <c:v>0.83736115136694156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775-403A-AC13-DEFECC12B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777440521508916"/>
          <c:y val="2.7318408050208035E-2"/>
          <c:w val="0.17075231400787241"/>
          <c:h val="0.13823630785959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s-C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4.8584842141344399E-3"/>
                  <c:y val="-4.8458705527750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A5-4D42-8ABC-D765C1F19EEF}"/>
                </c:ext>
              </c:extLst>
            </c:dLbl>
            <c:dLbl>
              <c:idx val="3"/>
              <c:layout>
                <c:manualLayout>
                  <c:x val="-1.1345739909604633E-3"/>
                  <c:y val="-2.5380296797483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dLbl>
              <c:idx val="4"/>
              <c:layout>
                <c:manualLayout>
                  <c:x val="-4.8584842141344998E-3"/>
                  <c:y val="-0.106003418341953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0C-4961-B8A1-DAFBF34B2DBF}"/>
                </c:ext>
              </c:extLst>
            </c:dLbl>
            <c:dLbl>
              <c:idx val="7"/>
              <c:layout>
                <c:manualLayout>
                  <c:x val="1.7814442118492948E-2"/>
                  <c:y val="-6.6630720100656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7B-4CFE-BC61-3D1615501CCD}"/>
                </c:ext>
              </c:extLst>
            </c:dLbl>
            <c:dLbl>
              <c:idx val="9"/>
              <c:layout>
                <c:manualLayout>
                  <c:x val="-1.1876157551276501E-16"/>
                  <c:y val="-6.66307201006567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adugi" panose="020B0502040204020203" pitchFamily="34" charset="0"/>
                      <a:ea typeface="Gadugi" panose="020B0502040204020203" pitchFamily="34" charset="0"/>
                      <a:cs typeface="Arial" panose="020B0604020202020204" pitchFamily="34" charset="0"/>
                    </a:defRPr>
                  </a:pPr>
                  <a:endParaRPr lang="es-C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611022357698695E-2"/>
                      <c:h val="6.33597574775335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5C3-4F6C-A0CF-F0AF9192EFEC}"/>
                </c:ext>
              </c:extLst>
            </c:dLbl>
            <c:dLbl>
              <c:idx val="10"/>
              <c:layout>
                <c:manualLayout>
                  <c:x val="-1.6194947380448133E-2"/>
                  <c:y val="-9.3888741960016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0C-4961-B8A1-DAFBF34B2DBF}"/>
                </c:ext>
              </c:extLst>
            </c:dLbl>
            <c:dLbl>
              <c:idx val="11"/>
              <c:layout>
                <c:manualLayout>
                  <c:x val="-1.6194947380448133E-2"/>
                  <c:y val="-5.754471281420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0C-4961-B8A1-DAFBF34B2D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Hoja1!$A$2:$A$15</c:f>
              <c:strCache>
                <c:ptCount val="14"/>
                <c:pt idx="0">
                  <c:v>Personal</c:v>
                </c:pt>
                <c:pt idx="1">
                  <c:v>Prestamo Tienda </c:v>
                </c:pt>
                <c:pt idx="2">
                  <c:v>Caja Rápida</c:v>
                </c:pt>
                <c:pt idx="3">
                  <c:v>Hipotecario</c:v>
                </c:pt>
                <c:pt idx="4">
                  <c:v>Pulpería</c:v>
                </c:pt>
                <c:pt idx="5">
                  <c:v>Refundicion de Deudas</c:v>
                </c:pt>
                <c:pt idx="6">
                  <c:v>Rebajo Unico </c:v>
                </c:pt>
                <c:pt idx="7">
                  <c:v>Sobre Ahorros</c:v>
                </c:pt>
                <c:pt idx="8">
                  <c:v>Paseo 2025</c:v>
                </c:pt>
                <c:pt idx="9">
                  <c:v>Poliza Saldos Deudores</c:v>
                </c:pt>
                <c:pt idx="10">
                  <c:v>Crédito 2x1</c:v>
                </c:pt>
                <c:pt idx="11">
                  <c:v>Especial</c:v>
                </c:pt>
                <c:pt idx="12">
                  <c:v>Fiduciario</c:v>
                </c:pt>
                <c:pt idx="13">
                  <c:v>Adelantos Salario </c:v>
                </c:pt>
              </c:strCache>
            </c:strRef>
          </c:cat>
          <c:val>
            <c:numRef>
              <c:f>Hoja1!$B$2:$B$15</c:f>
              <c:numCache>
                <c:formatCode>_(* #,##0.00_);_(* \(#,##0.00\);_(* "-"??_);_(@_)</c:formatCode>
                <c:ptCount val="14"/>
                <c:pt idx="0">
                  <c:v>14686867.640000001</c:v>
                </c:pt>
                <c:pt idx="1">
                  <c:v>25215.93</c:v>
                </c:pt>
                <c:pt idx="2">
                  <c:v>2029753.12</c:v>
                </c:pt>
                <c:pt idx="3">
                  <c:v>43576858.57</c:v>
                </c:pt>
                <c:pt idx="4">
                  <c:v>150574.81</c:v>
                </c:pt>
                <c:pt idx="5">
                  <c:v>74833151.450000003</c:v>
                </c:pt>
                <c:pt idx="6">
                  <c:v>26585.96</c:v>
                </c:pt>
                <c:pt idx="7">
                  <c:v>83010082.829999998</c:v>
                </c:pt>
                <c:pt idx="8">
                  <c:v>72250</c:v>
                </c:pt>
                <c:pt idx="9">
                  <c:v>97310.24</c:v>
                </c:pt>
                <c:pt idx="10">
                  <c:v>11543716.050000001</c:v>
                </c:pt>
                <c:pt idx="11">
                  <c:v>4889545.92</c:v>
                </c:pt>
                <c:pt idx="12">
                  <c:v>82297632.5</c:v>
                </c:pt>
                <c:pt idx="13">
                  <c:v>6604164.7999999998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Otras Cuentas por Cobrar</c:v>
                </c:pt>
              </c:strCache>
            </c:strRef>
          </c:cat>
          <c:val>
            <c:numRef>
              <c:f>Hoja1!$B$2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Inventario Pulpería</c:v>
                </c:pt>
              </c:strCache>
            </c:strRef>
          </c:cat>
          <c:val>
            <c:numRef>
              <c:f>Hoja1!$B$2</c:f>
              <c:numCache>
                <c:formatCode>#,##0.00</c:formatCode>
                <c:ptCount val="1"/>
                <c:pt idx="0">
                  <c:v>448236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Mobiliario y Equipo de Oficina</c:v>
                </c:pt>
                <c:pt idx="1">
                  <c:v>Mobiliario y Equipo de Pulpería</c:v>
                </c:pt>
                <c:pt idx="2">
                  <c:v>Equipos de Computación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68742.03</c:v>
                </c:pt>
                <c:pt idx="1">
                  <c:v>86192.4</c:v>
                </c:pt>
                <c:pt idx="2">
                  <c:v>726156.61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90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3922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234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085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5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364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93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8904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818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172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8092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5AAE4F-86F1-408B-949B-1E0076F59E44}" type="datetimeFigureOut">
              <a:rPr lang="es-CR" smtClean="0"/>
              <a:t>24/4/2026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0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7C25ED-FA93-B8D8-F8FD-3D4CA64AE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876" y="1769431"/>
            <a:ext cx="6944249" cy="220584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ESTADOS FINANCIEROS</a:t>
            </a:r>
            <a:br>
              <a:rPr lang="es-CR" sz="80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7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Marzo 2026</a:t>
            </a:r>
            <a:endParaRPr lang="es-C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88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8801406"/>
              </p:ext>
            </p:extLst>
          </p:nvPr>
        </p:nvGraphicFramePr>
        <p:xfrm>
          <a:off x="1371225" y="1925669"/>
          <a:ext cx="6401550" cy="4279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9E24176D-4232-538D-9C9F-47305B62FB96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INVENTARIOS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4CDAB8-7E8B-860F-0428-F74B29688ACB}"/>
              </a:ext>
            </a:extLst>
          </p:cNvPr>
          <p:cNvSpPr txBox="1">
            <a:spLocks/>
          </p:cNvSpPr>
          <p:nvPr/>
        </p:nvSpPr>
        <p:spPr bwMode="auto">
          <a:xfrm>
            <a:off x="4753898" y="841878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₵448 236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25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152531"/>
              </p:ext>
            </p:extLst>
          </p:nvPr>
        </p:nvGraphicFramePr>
        <p:xfrm>
          <a:off x="852256" y="1934547"/>
          <a:ext cx="7439487" cy="418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1D21F971-9E16-7FF1-5E5F-799E17B01B73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 FIJOS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2D195AA-7582-2101-3C60-F12AA3408804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₵881 091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0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333314"/>
              </p:ext>
            </p:extLst>
          </p:nvPr>
        </p:nvGraphicFramePr>
        <p:xfrm>
          <a:off x="914401" y="1914184"/>
          <a:ext cx="7599285" cy="4173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AC9E12C-89DB-1E74-D4B3-7A9844CD3D34}"/>
              </a:ext>
            </a:extLst>
          </p:cNvPr>
          <p:cNvSpPr txBox="1">
            <a:spLocks/>
          </p:cNvSpPr>
          <p:nvPr/>
        </p:nvSpPr>
        <p:spPr>
          <a:xfrm>
            <a:off x="727969" y="541538"/>
            <a:ext cx="4403476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OTROS ACTIVOS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F0A84CB-0A20-9D16-3F5F-CC63512F7DBA}"/>
              </a:ext>
            </a:extLst>
          </p:cNvPr>
          <p:cNvSpPr txBox="1">
            <a:spLocks/>
          </p:cNvSpPr>
          <p:nvPr/>
        </p:nvSpPr>
        <p:spPr bwMode="auto">
          <a:xfrm>
            <a:off x="4909505" y="744223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₵621 875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59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84C50-C793-CAC3-084E-BE818970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PASIVOS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99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0419723"/>
              </p:ext>
            </p:extLst>
          </p:nvPr>
        </p:nvGraphicFramePr>
        <p:xfrm>
          <a:off x="889235" y="2004687"/>
          <a:ext cx="7624449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6B659434-BCE2-0167-B420-0A3F5A0CA27A}"/>
              </a:ext>
            </a:extLst>
          </p:cNvPr>
          <p:cNvSpPr txBox="1">
            <a:spLocks/>
          </p:cNvSpPr>
          <p:nvPr/>
        </p:nvSpPr>
        <p:spPr>
          <a:xfrm>
            <a:off x="887767" y="541538"/>
            <a:ext cx="2583402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PASIVOS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46AAC41-745B-77E0-2158-733D7D09A641}"/>
              </a:ext>
            </a:extLst>
          </p:cNvPr>
          <p:cNvSpPr txBox="1">
            <a:spLocks/>
          </p:cNvSpPr>
          <p:nvPr/>
        </p:nvSpPr>
        <p:spPr bwMode="auto">
          <a:xfrm>
            <a:off x="4572000" y="808864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₵90 537 949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42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121331"/>
              </p:ext>
            </p:extLst>
          </p:nvPr>
        </p:nvGraphicFramePr>
        <p:xfrm>
          <a:off x="569343" y="2049075"/>
          <a:ext cx="8050293" cy="410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0746223-AA6A-08D6-C5CF-6131798E8A74}"/>
              </a:ext>
            </a:extLst>
          </p:cNvPr>
          <p:cNvSpPr txBox="1">
            <a:spLocks/>
          </p:cNvSpPr>
          <p:nvPr/>
        </p:nvSpPr>
        <p:spPr>
          <a:xfrm>
            <a:off x="887766" y="470518"/>
            <a:ext cx="3071675" cy="1216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AHORROS POR PAGAR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FD47D0B-E951-FDCE-3012-F53F83688B0B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₵14.072.654.25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13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3145087"/>
              </p:ext>
            </p:extLst>
          </p:nvPr>
        </p:nvGraphicFramePr>
        <p:xfrm>
          <a:off x="733142" y="1995809"/>
          <a:ext cx="7677715" cy="4120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95E50CA-D231-599E-9281-EA3EFF4B9E42}"/>
              </a:ext>
            </a:extLst>
          </p:cNvPr>
          <p:cNvSpPr txBox="1">
            <a:spLocks/>
          </p:cNvSpPr>
          <p:nvPr/>
        </p:nvSpPr>
        <p:spPr>
          <a:xfrm>
            <a:off x="887766" y="470518"/>
            <a:ext cx="3071675" cy="1216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CUENTAS POR PAGAR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1B3BCB0-A7BC-2B11-FB6F-3ADAC2392E1B}"/>
              </a:ext>
            </a:extLst>
          </p:cNvPr>
          <p:cNvSpPr txBox="1">
            <a:spLocks/>
          </p:cNvSpPr>
          <p:nvPr/>
        </p:nvSpPr>
        <p:spPr bwMode="auto">
          <a:xfrm>
            <a:off x="4962511" y="74128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₵52 720 011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45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9270225"/>
              </p:ext>
            </p:extLst>
          </p:nvPr>
        </p:nvGraphicFramePr>
        <p:xfrm>
          <a:off x="950645" y="1978054"/>
          <a:ext cx="7420262" cy="417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7F6C42B9-7AFE-76AC-3293-86087BAA142F}"/>
              </a:ext>
            </a:extLst>
          </p:cNvPr>
          <p:cNvSpPr txBox="1">
            <a:spLocks/>
          </p:cNvSpPr>
          <p:nvPr/>
        </p:nvSpPr>
        <p:spPr>
          <a:xfrm>
            <a:off x="887766" y="541538"/>
            <a:ext cx="3204839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PROVISIONES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F720FA-3487-C6FC-E4AE-CD1EA578B58D}"/>
              </a:ext>
            </a:extLst>
          </p:cNvPr>
          <p:cNvSpPr txBox="1">
            <a:spLocks/>
          </p:cNvSpPr>
          <p:nvPr/>
        </p:nvSpPr>
        <p:spPr bwMode="auto">
          <a:xfrm>
            <a:off x="4864679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₵486 697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4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DD796F81-12E5-EAA5-F6BD-8A72241C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PATRIMONIO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828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7405379"/>
              </p:ext>
            </p:extLst>
          </p:nvPr>
        </p:nvGraphicFramePr>
        <p:xfrm>
          <a:off x="1184315" y="1771953"/>
          <a:ext cx="7258245" cy="419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94F93BF-0115-E56E-23E4-D17B053A79D9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PATRIMONIO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53E9A29-31BD-8D59-EB6C-ECD154626C3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₵725 619 164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72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84C50-C793-CAC3-084E-BE818970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92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ECCB912-D465-8EAB-AD37-13B2BADEE103}"/>
              </a:ext>
            </a:extLst>
          </p:cNvPr>
          <p:cNvSpPr txBox="1">
            <a:spLocks/>
          </p:cNvSpPr>
          <p:nvPr/>
        </p:nvSpPr>
        <p:spPr>
          <a:xfrm>
            <a:off x="1197908" y="2638518"/>
            <a:ext cx="6748185" cy="1445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 DE RESULTADOS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3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0659618"/>
              </p:ext>
            </p:extLst>
          </p:nvPr>
        </p:nvGraphicFramePr>
        <p:xfrm>
          <a:off x="982827" y="1898105"/>
          <a:ext cx="7282284" cy="4254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AC57995F-9B14-2513-5480-4D5B5855BAD0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6DBE690-449D-633D-1901-240A77159CC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₵5 907 108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5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757813"/>
              </p:ext>
            </p:extLst>
          </p:nvPr>
        </p:nvGraphicFramePr>
        <p:xfrm>
          <a:off x="431321" y="2004687"/>
          <a:ext cx="8367622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5637C1D-CFED-BBD1-F0AD-2FEC56E0DC61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86CF5F9-EC0B-6691-D05C-BD994B9BB5A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₵17 339 562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166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323557"/>
              </p:ext>
            </p:extLst>
          </p:nvPr>
        </p:nvGraphicFramePr>
        <p:xfrm>
          <a:off x="1060132" y="2004687"/>
          <a:ext cx="7222734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532A107-8C2C-583D-F983-CD1C43F20C15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GASTOS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257B0B-B8A7-29D9-2D16-86359F893296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₵4 252 094 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81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5895092"/>
              </p:ext>
            </p:extLst>
          </p:nvPr>
        </p:nvGraphicFramePr>
        <p:xfrm>
          <a:off x="508958" y="2004687"/>
          <a:ext cx="8212347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5785084-76F3-53FA-84C4-E96D20454E9B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GASTOS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3EA22D8-6A45-D73F-5596-93F2761F6D03}"/>
              </a:ext>
            </a:extLst>
          </p:cNvPr>
          <p:cNvSpPr txBox="1">
            <a:spLocks/>
          </p:cNvSpPr>
          <p:nvPr/>
        </p:nvSpPr>
        <p:spPr bwMode="auto">
          <a:xfrm>
            <a:off x="4984148" y="72646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₵11 404 431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72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3833652"/>
              </p:ext>
            </p:extLst>
          </p:nvPr>
        </p:nvGraphicFramePr>
        <p:xfrm>
          <a:off x="1060131" y="2004687"/>
          <a:ext cx="7089569" cy="416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1A98409B-8AB7-0380-DDDB-9EE6D3B97AFA}"/>
              </a:ext>
            </a:extLst>
          </p:cNvPr>
          <p:cNvSpPr txBox="1">
            <a:spLocks/>
          </p:cNvSpPr>
          <p:nvPr/>
        </p:nvSpPr>
        <p:spPr>
          <a:xfrm>
            <a:off x="1371599" y="417251"/>
            <a:ext cx="6400801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RESULTADO DEL MES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11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934980"/>
              </p:ext>
            </p:extLst>
          </p:nvPr>
        </p:nvGraphicFramePr>
        <p:xfrm>
          <a:off x="345058" y="1973615"/>
          <a:ext cx="8514270" cy="3796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161C76F-6B1E-5D26-B156-2D8A100B01C7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RESULTADOS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9B26075-DFF3-2C9E-950F-1102F50D3363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 5 935 131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95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10FF1-CE4F-34BA-7671-9BABC320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666" y="727972"/>
            <a:ext cx="2627789" cy="876993"/>
          </a:xfrm>
        </p:spPr>
        <p:txBody>
          <a:bodyPr>
            <a:normAutofit/>
          </a:bodyPr>
          <a:lstStyle/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147610"/>
              </p:ext>
            </p:extLst>
          </p:nvPr>
        </p:nvGraphicFramePr>
        <p:xfrm>
          <a:off x="543464" y="1995809"/>
          <a:ext cx="8169215" cy="3943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5D822460-8A18-CCB4-C3A8-FB6C0CE43FE0}"/>
              </a:ext>
            </a:extLst>
          </p:cNvPr>
          <p:cNvSpPr txBox="1">
            <a:spLocks/>
          </p:cNvSpPr>
          <p:nvPr/>
        </p:nvSpPr>
        <p:spPr bwMode="auto">
          <a:xfrm>
            <a:off x="4807412" y="835498"/>
            <a:ext cx="3368922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₵822 092 245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71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431024"/>
              </p:ext>
            </p:extLst>
          </p:nvPr>
        </p:nvGraphicFramePr>
        <p:xfrm>
          <a:off x="1040157" y="1848280"/>
          <a:ext cx="7322608" cy="4028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C0D571B-43B1-D9F2-E7A0-91829EA257A4}"/>
              </a:ext>
            </a:extLst>
          </p:cNvPr>
          <p:cNvSpPr txBox="1">
            <a:spLocks/>
          </p:cNvSpPr>
          <p:nvPr/>
        </p:nvSpPr>
        <p:spPr>
          <a:xfrm>
            <a:off x="967666" y="736850"/>
            <a:ext cx="262778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BANCOS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67FB21E-589D-DE20-1E81-2AD28C35DCEF}"/>
              </a:ext>
            </a:extLst>
          </p:cNvPr>
          <p:cNvSpPr txBox="1">
            <a:spLocks/>
          </p:cNvSpPr>
          <p:nvPr/>
        </p:nvSpPr>
        <p:spPr bwMode="auto">
          <a:xfrm>
            <a:off x="5131446" y="647516"/>
            <a:ext cx="3044888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₵20 709 889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9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3127747"/>
              </p:ext>
            </p:extLst>
          </p:nvPr>
        </p:nvGraphicFramePr>
        <p:xfrm>
          <a:off x="1011827" y="1988785"/>
          <a:ext cx="7324305" cy="384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CD19E8D-36BC-CD02-809F-9401F2DFA32A}"/>
              </a:ext>
            </a:extLst>
          </p:cNvPr>
          <p:cNvSpPr txBox="1">
            <a:spLocks/>
          </p:cNvSpPr>
          <p:nvPr/>
        </p:nvSpPr>
        <p:spPr>
          <a:xfrm>
            <a:off x="683580" y="403412"/>
            <a:ext cx="3888420" cy="119373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Inversiones</a:t>
            </a:r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: </a:t>
            </a:r>
          </a:p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Sector Público</a:t>
            </a:r>
            <a:endParaRPr lang="es-CR" sz="32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B8A3188-C713-AA73-5E4D-CEA222213322}"/>
              </a:ext>
            </a:extLst>
          </p:cNvPr>
          <p:cNvSpPr txBox="1">
            <a:spLocks/>
          </p:cNvSpPr>
          <p:nvPr/>
        </p:nvSpPr>
        <p:spPr bwMode="auto">
          <a:xfrm>
            <a:off x="5020475" y="721749"/>
            <a:ext cx="314637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₵60 487 880</a:t>
            </a:r>
          </a:p>
        </p:txBody>
      </p:sp>
    </p:spTree>
    <p:extLst>
      <p:ext uri="{BB962C8B-B14F-4D97-AF65-F5344CB8AC3E}">
        <p14:creationId xmlns:p14="http://schemas.microsoft.com/office/powerpoint/2010/main" val="83766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708273"/>
              </p:ext>
            </p:extLst>
          </p:nvPr>
        </p:nvGraphicFramePr>
        <p:xfrm>
          <a:off x="1024147" y="1829658"/>
          <a:ext cx="7095705" cy="4306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3E723CA6-13E2-920E-082C-640D9CC93C51}"/>
              </a:ext>
            </a:extLst>
          </p:cNvPr>
          <p:cNvSpPr txBox="1">
            <a:spLocks/>
          </p:cNvSpPr>
          <p:nvPr/>
        </p:nvSpPr>
        <p:spPr>
          <a:xfrm>
            <a:off x="816746" y="513286"/>
            <a:ext cx="3994951" cy="1083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Inversiones: </a:t>
            </a:r>
          </a:p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Sector Cooperativas</a:t>
            </a:r>
            <a:endParaRPr lang="es-CR" sz="32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ED0236D-F158-FBC5-5AC2-F5EE98250754}"/>
              </a:ext>
            </a:extLst>
          </p:cNvPr>
          <p:cNvSpPr txBox="1">
            <a:spLocks/>
          </p:cNvSpPr>
          <p:nvPr/>
        </p:nvSpPr>
        <p:spPr bwMode="auto">
          <a:xfrm>
            <a:off x="5082620" y="721750"/>
            <a:ext cx="3532462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₵418 523 368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48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8C8FE3E-9401-3260-CA7B-72B80EF20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262742"/>
              </p:ext>
            </p:extLst>
          </p:nvPr>
        </p:nvGraphicFramePr>
        <p:xfrm>
          <a:off x="943376" y="2121763"/>
          <a:ext cx="7257248" cy="3894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1DA801C-EE9B-134D-7913-2384BB74540F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INVERSIONES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9EE7BFF-0931-F70B-57BD-38A50B07B729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₵479 011 248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1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6982894"/>
              </p:ext>
            </p:extLst>
          </p:nvPr>
        </p:nvGraphicFramePr>
        <p:xfrm>
          <a:off x="651024" y="1957685"/>
          <a:ext cx="7841952" cy="4193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FD54670-A6BC-D273-2507-DF101ACDE4EE}"/>
              </a:ext>
            </a:extLst>
          </p:cNvPr>
          <p:cNvSpPr txBox="1">
            <a:spLocks/>
          </p:cNvSpPr>
          <p:nvPr/>
        </p:nvSpPr>
        <p:spPr>
          <a:xfrm>
            <a:off x="967664" y="443883"/>
            <a:ext cx="3515559" cy="11718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CARTERA </a:t>
            </a:r>
          </a:p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DE CRÉDITO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041B73-EF50-83F3-BF70-B0E4E20D4918}"/>
              </a:ext>
            </a:extLst>
          </p:cNvPr>
          <p:cNvSpPr txBox="1">
            <a:spLocks/>
          </p:cNvSpPr>
          <p:nvPr/>
        </p:nvSpPr>
        <p:spPr bwMode="auto">
          <a:xfrm>
            <a:off x="4761992" y="443883"/>
            <a:ext cx="3515559" cy="73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₵323 843 709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r>
              <a:rPr lang="es-CR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 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8C5DEE-A63B-F6EA-08C0-6A64171C9009}"/>
              </a:ext>
            </a:extLst>
          </p:cNvPr>
          <p:cNvSpPr txBox="1">
            <a:spLocks/>
          </p:cNvSpPr>
          <p:nvPr/>
        </p:nvSpPr>
        <p:spPr>
          <a:xfrm>
            <a:off x="4483223" y="1321480"/>
            <a:ext cx="3794328" cy="4040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Estimación: </a:t>
            </a:r>
            <a:r>
              <a:rPr lang="es-CR" altLang="en-US" sz="4000" b="1" spc="-75" dirty="0">
                <a:solidFill>
                  <a:schemeClr val="accent2"/>
                </a:solidFill>
                <a:latin typeface="Satisfy" panose="02000000000000000000" pitchFamily="2" charset="0"/>
              </a:rPr>
              <a:t>₵4 080 000</a:t>
            </a:r>
            <a:endParaRPr lang="es-CR" sz="4000" b="1" spc="-75" dirty="0">
              <a:solidFill>
                <a:schemeClr val="accent2"/>
              </a:solidFill>
              <a:latin typeface="Satisf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60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7843289"/>
              </p:ext>
            </p:extLst>
          </p:nvPr>
        </p:nvGraphicFramePr>
        <p:xfrm>
          <a:off x="1615361" y="1998031"/>
          <a:ext cx="6197364" cy="4120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2A202F8-7FDC-3C71-16D5-9C0DCADB4DD1}"/>
              </a:ext>
            </a:extLst>
          </p:cNvPr>
          <p:cNvSpPr txBox="1">
            <a:spLocks/>
          </p:cNvSpPr>
          <p:nvPr/>
        </p:nvSpPr>
        <p:spPr>
          <a:xfrm>
            <a:off x="785920" y="488272"/>
            <a:ext cx="4585069" cy="1189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CUENTAS POR COBRAR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E3949B7-AF41-B6DE-752B-B53484961243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₵0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809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1902</TotalTime>
  <Words>175</Words>
  <Application>Microsoft Office PowerPoint</Application>
  <PresentationFormat>Presentación en pantalla (4:3)</PresentationFormat>
  <Paragraphs>83</Paragraphs>
  <Slides>26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Bahnschrift SemiBold SemiConden</vt:lpstr>
      <vt:lpstr>Calibri</vt:lpstr>
      <vt:lpstr>Calibri Light</vt:lpstr>
      <vt:lpstr>Rockwell Condensed</vt:lpstr>
      <vt:lpstr>Satisfy</vt:lpstr>
      <vt:lpstr>Retrospección</vt:lpstr>
      <vt:lpstr>ESTADOS FINANCIEROS Marzo 2026</vt:lpstr>
      <vt:lpstr>BALANCE GENERAL ACTIVOS</vt:lpstr>
      <vt:lpstr>ACTIVOS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BALANCE GENERAL PASIVOS</vt:lpstr>
      <vt:lpstr>Presentación de PowerPoint</vt:lpstr>
      <vt:lpstr>Presentación de PowerPoint</vt:lpstr>
      <vt:lpstr>Presentación de PowerPoint</vt:lpstr>
      <vt:lpstr>Presentación de PowerPoint</vt:lpstr>
      <vt:lpstr>BALANCE GENERAL PATRIMONIO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Estados Financieros  ABRIL 2022</dc:title>
  <dc:creator>Natalia Abarca Ugalde</dc:creator>
  <cp:lastModifiedBy>Natalia Abarca Solidarismo DRA</cp:lastModifiedBy>
  <cp:revision>60</cp:revision>
  <dcterms:created xsi:type="dcterms:W3CDTF">2022-05-18T17:04:43Z</dcterms:created>
  <dcterms:modified xsi:type="dcterms:W3CDTF">2026-04-24T18:11:51Z</dcterms:modified>
</cp:coreProperties>
</file>