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67" r:id="rId4"/>
    <p:sldId id="259" r:id="rId5"/>
    <p:sldId id="260" r:id="rId6"/>
    <p:sldId id="286" r:id="rId7"/>
    <p:sldId id="262" r:id="rId8"/>
    <p:sldId id="263" r:id="rId9"/>
    <p:sldId id="264" r:id="rId10"/>
    <p:sldId id="265" r:id="rId11"/>
    <p:sldId id="266" r:id="rId12"/>
    <p:sldId id="268" r:id="rId13"/>
    <p:sldId id="288" r:id="rId14"/>
    <p:sldId id="270" r:id="rId15"/>
    <p:sldId id="271" r:id="rId16"/>
    <p:sldId id="272" r:id="rId17"/>
    <p:sldId id="287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5E6FE-1DB9-4E49-8534-917E50F19146}" v="4" dt="2026-06-24T23:48:59.750"/>
    <p1510:client id="{8CF7587D-89D3-4DFF-8CD8-493CBAE43BC5}" v="2" dt="2026-06-25T21:57:15.014"/>
    <p1510:client id="{EF96B12F-0CBA-48FB-84D0-5BE2AB0CF127}" v="5" dt="2026-06-25T14:15:22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Abarca Solidarismo DRA" userId="ab89e502a4ec5f51" providerId="LiveId" clId="{01A9E1C1-CD04-429E-9B89-CE7BEE9F2977}"/>
    <pc:docChg chg="undo custSel modSld">
      <pc:chgData name="Natalia Abarca Solidarismo DRA" userId="ab89e502a4ec5f51" providerId="LiveId" clId="{01A9E1C1-CD04-429E-9B89-CE7BEE9F2977}" dt="2026-06-25T21:57:15.011" v="27"/>
      <pc:docMkLst>
        <pc:docMk/>
      </pc:docMkLst>
      <pc:sldChg chg="mod">
        <pc:chgData name="Natalia Abarca Solidarismo DRA" userId="ab89e502a4ec5f51" providerId="LiveId" clId="{01A9E1C1-CD04-429E-9B89-CE7BEE9F2977}" dt="2026-06-25T21:53:57.950" v="5" actId="27918"/>
        <pc:sldMkLst>
          <pc:docMk/>
          <pc:sldMk cId="2731614547" sldId="262"/>
        </pc:sldMkLst>
      </pc:sldChg>
      <pc:sldChg chg="mod">
        <pc:chgData name="Natalia Abarca Solidarismo DRA" userId="ab89e502a4ec5f51" providerId="LiveId" clId="{01A9E1C1-CD04-429E-9B89-CE7BEE9F2977}" dt="2026-06-25T21:52:02.218" v="1" actId="27918"/>
        <pc:sldMkLst>
          <pc:docMk/>
          <pc:sldMk cId="1429717259" sldId="267"/>
        </pc:sldMkLst>
      </pc:sldChg>
      <pc:sldChg chg="modSp mod">
        <pc:chgData name="Natalia Abarca Solidarismo DRA" userId="ab89e502a4ec5f51" providerId="LiveId" clId="{01A9E1C1-CD04-429E-9B89-CE7BEE9F2977}" dt="2026-06-25T21:56:41.649" v="23" actId="20577"/>
        <pc:sldMkLst>
          <pc:docMk/>
          <pc:sldMk cId="4263442550" sldId="270"/>
        </pc:sldMkLst>
        <pc:spChg chg="mod">
          <ac:chgData name="Natalia Abarca Solidarismo DRA" userId="ab89e502a4ec5f51" providerId="LiveId" clId="{01A9E1C1-CD04-429E-9B89-CE7BEE9F2977}" dt="2026-06-25T21:56:41.649" v="23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">
        <pc:chgData name="Natalia Abarca Solidarismo DRA" userId="ab89e502a4ec5f51" providerId="LiveId" clId="{01A9E1C1-CD04-429E-9B89-CE7BEE9F2977}" dt="2026-06-25T21:56:57.387" v="26" actId="27918"/>
        <pc:sldMkLst>
          <pc:docMk/>
          <pc:sldMk cId="760136577" sldId="271"/>
        </pc:sldMkLst>
      </pc:sldChg>
      <pc:sldChg chg="modSp">
        <pc:chgData name="Natalia Abarca Solidarismo DRA" userId="ab89e502a4ec5f51" providerId="LiveId" clId="{01A9E1C1-CD04-429E-9B89-CE7BEE9F2977}" dt="2026-06-25T21:57:15.011" v="27"/>
        <pc:sldMkLst>
          <pc:docMk/>
          <pc:sldMk cId="2228445092" sldId="272"/>
        </pc:sldMkLst>
        <pc:graphicFrameChg chg="mod">
          <ac:chgData name="Natalia Abarca Solidarismo DRA" userId="ab89e502a4ec5f51" providerId="LiveId" clId="{01A9E1C1-CD04-429E-9B89-CE7BEE9F2977}" dt="2026-06-25T21:57:15.011" v="27"/>
          <ac:graphicFrameMkLst>
            <pc:docMk/>
            <pc:sldMk cId="2228445092" sldId="272"/>
            <ac:graphicFrameMk id="4" creationId="{C6E30FCC-CED7-9EAB-EB9B-FC941B37A08E}"/>
          </ac:graphicFrameMkLst>
        </pc:graphicFrameChg>
      </pc:sldChg>
    </pc:docChg>
  </pc:docChgLst>
  <pc:docChgLst>
    <pc:chgData name="Natalia Abarca Solidarismo DRA" userId="ab89e502a4ec5f51" providerId="LiveId" clId="{AC4A5557-BD75-473A-B41A-F60763A0F96A}"/>
    <pc:docChg chg="undo custSel modSld">
      <pc:chgData name="Natalia Abarca Solidarismo DRA" userId="ab89e502a4ec5f51" providerId="LiveId" clId="{AC4A5557-BD75-473A-B41A-F60763A0F96A}" dt="2026-06-24T23:49:27.600" v="183" actId="27918"/>
      <pc:docMkLst>
        <pc:docMk/>
      </pc:docMkLst>
      <pc:sldChg chg="modSp mod">
        <pc:chgData name="Natalia Abarca Solidarismo DRA" userId="ab89e502a4ec5f51" providerId="LiveId" clId="{AC4A5557-BD75-473A-B41A-F60763A0F96A}" dt="2026-06-24T23:37:28.421" v="19" actId="20577"/>
        <pc:sldMkLst>
          <pc:docMk/>
          <pc:sldMk cId="837665846" sldId="260"/>
        </pc:sldMkLst>
        <pc:spChg chg="mod">
          <ac:chgData name="Natalia Abarca Solidarismo DRA" userId="ab89e502a4ec5f51" providerId="LiveId" clId="{AC4A5557-BD75-473A-B41A-F60763A0F96A}" dt="2026-06-24T23:37:28.421" v="19" actId="20577"/>
          <ac:spMkLst>
            <pc:docMk/>
            <pc:sldMk cId="837665846" sldId="260"/>
            <ac:spMk id="6" creationId="{BB8A3188-C713-AA73-5E4D-CEA222213322}"/>
          </ac:spMkLst>
        </pc:spChg>
      </pc:sldChg>
      <pc:sldChg chg="modSp mod">
        <pc:chgData name="Natalia Abarca Solidarismo DRA" userId="ab89e502a4ec5f51" providerId="LiveId" clId="{AC4A5557-BD75-473A-B41A-F60763A0F96A}" dt="2026-06-24T23:38:17.987" v="35"/>
        <pc:sldMkLst>
          <pc:docMk/>
          <pc:sldMk cId="2731614547" sldId="262"/>
        </pc:sldMkLst>
        <pc:graphicFrameChg chg="mod">
          <ac:chgData name="Natalia Abarca Solidarismo DRA" userId="ab89e502a4ec5f51" providerId="LiveId" clId="{AC4A5557-BD75-473A-B41A-F60763A0F96A}" dt="2026-06-24T23:38:17.987" v="35"/>
          <ac:graphicFrameMkLst>
            <pc:docMk/>
            <pc:sldMk cId="2731614547" sldId="262"/>
            <ac:graphicFrameMk id="6" creationId="{B8C8FE3E-9401-3260-CA7B-72B80EF20D42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39:20.035" v="59" actId="14100"/>
        <pc:sldMkLst>
          <pc:docMk/>
          <pc:sldMk cId="1894360180" sldId="263"/>
        </pc:sldMkLst>
        <pc:spChg chg="mod">
          <ac:chgData name="Natalia Abarca Solidarismo DRA" userId="ab89e502a4ec5f51" providerId="LiveId" clId="{AC4A5557-BD75-473A-B41A-F60763A0F96A}" dt="2026-06-24T23:39:08.653" v="57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AC4A5557-BD75-473A-B41A-F60763A0F96A}" dt="2026-06-24T23:38:45.580" v="42" actId="20577"/>
          <ac:spMkLst>
            <pc:docMk/>
            <pc:sldMk cId="1894360180" sldId="263"/>
            <ac:spMk id="6" creationId="{91041B73-EF50-83F3-BF70-B0E4E20D4918}"/>
          </ac:spMkLst>
        </pc:spChg>
        <pc:graphicFrameChg chg="mod">
          <ac:chgData name="Natalia Abarca Solidarismo DRA" userId="ab89e502a4ec5f51" providerId="LiveId" clId="{AC4A5557-BD75-473A-B41A-F60763A0F96A}" dt="2026-06-24T23:39:20.035" v="59" actId="14100"/>
          <ac:graphicFrameMkLst>
            <pc:docMk/>
            <pc:sldMk cId="1894360180" sldId="263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40:48.304" v="71" actId="27918"/>
        <pc:sldMkLst>
          <pc:docMk/>
          <pc:sldMk cId="3286595105" sldId="268"/>
        </pc:sldMkLst>
        <pc:spChg chg="mod">
          <ac:chgData name="Natalia Abarca Solidarismo DRA" userId="ab89e502a4ec5f51" providerId="LiveId" clId="{AC4A5557-BD75-473A-B41A-F60763A0F96A}" dt="2026-06-24T23:40:27.631" v="66" actId="20577"/>
          <ac:spMkLst>
            <pc:docMk/>
            <pc:sldMk cId="3286595105" sldId="268"/>
            <ac:spMk id="6" creationId="{AF0A84CB-0A20-9D16-3F5F-CC63512F7DBA}"/>
          </ac:spMkLst>
        </pc:spChg>
      </pc:sldChg>
      <pc:sldChg chg="modSp mod">
        <pc:chgData name="Natalia Abarca Solidarismo DRA" userId="ab89e502a4ec5f51" providerId="LiveId" clId="{AC4A5557-BD75-473A-B41A-F60763A0F96A}" dt="2026-06-24T23:42:48.217" v="88" actId="27918"/>
        <pc:sldMkLst>
          <pc:docMk/>
          <pc:sldMk cId="760136577" sldId="271"/>
        </pc:sldMkLst>
        <pc:spChg chg="mod">
          <ac:chgData name="Natalia Abarca Solidarismo DRA" userId="ab89e502a4ec5f51" providerId="LiveId" clId="{AC4A5557-BD75-473A-B41A-F60763A0F96A}" dt="2026-06-24T23:41:44.560" v="78" actId="20577"/>
          <ac:spMkLst>
            <pc:docMk/>
            <pc:sldMk cId="760136577" sldId="271"/>
            <ac:spMk id="6" creationId="{AFD47D0B-E951-FDCE-3012-F53F83688B0B}"/>
          </ac:spMkLst>
        </pc:spChg>
      </pc:sldChg>
      <pc:sldChg chg="modSp mod">
        <pc:chgData name="Natalia Abarca Solidarismo DRA" userId="ab89e502a4ec5f51" providerId="LiveId" clId="{AC4A5557-BD75-473A-B41A-F60763A0F96A}" dt="2026-06-24T23:45:29.658" v="125" actId="27918"/>
        <pc:sldMkLst>
          <pc:docMk/>
          <pc:sldMk cId="2228445092" sldId="272"/>
        </pc:sldMkLst>
        <pc:spChg chg="mod">
          <ac:chgData name="Natalia Abarca Solidarismo DRA" userId="ab89e502a4ec5f51" providerId="LiveId" clId="{AC4A5557-BD75-473A-B41A-F60763A0F96A}" dt="2026-06-24T23:43:39.467" v="110" actId="20577"/>
          <ac:spMkLst>
            <pc:docMk/>
            <pc:sldMk cId="2228445092" sldId="272"/>
            <ac:spMk id="6" creationId="{71B3BCB0-A7BC-2B11-FB6F-3ADAC2392E1B}"/>
          </ac:spMkLst>
        </pc:spChg>
      </pc:sldChg>
      <pc:sldChg chg="modSp mod">
        <pc:chgData name="Natalia Abarca Solidarismo DRA" userId="ab89e502a4ec5f51" providerId="LiveId" clId="{AC4A5557-BD75-473A-B41A-F60763A0F96A}" dt="2026-06-24T23:46:47.541" v="141" actId="27918"/>
        <pc:sldMkLst>
          <pc:docMk/>
          <pc:sldMk cId="2621459604" sldId="276"/>
        </pc:sldMkLst>
        <pc:spChg chg="mod">
          <ac:chgData name="Natalia Abarca Solidarismo DRA" userId="ab89e502a4ec5f51" providerId="LiveId" clId="{AC4A5557-BD75-473A-B41A-F60763A0F96A}" dt="2026-06-24T23:45:55.549" v="134" actId="20577"/>
          <ac:spMkLst>
            <pc:docMk/>
            <pc:sldMk cId="2621459604" sldId="276"/>
            <ac:spMk id="6" creationId="{86DBE690-449D-633D-1901-240A77159CC8}"/>
          </ac:spMkLst>
        </pc:spChg>
      </pc:sldChg>
      <pc:sldChg chg="modSp mod">
        <pc:chgData name="Natalia Abarca Solidarismo DRA" userId="ab89e502a4ec5f51" providerId="LiveId" clId="{AC4A5557-BD75-473A-B41A-F60763A0F96A}" dt="2026-06-24T23:48:24.152" v="168" actId="27918"/>
        <pc:sldMkLst>
          <pc:docMk/>
          <pc:sldMk cId="2569166844" sldId="277"/>
        </pc:sldMkLst>
        <pc:spChg chg="mod">
          <ac:chgData name="Natalia Abarca Solidarismo DRA" userId="ab89e502a4ec5f51" providerId="LiveId" clId="{AC4A5557-BD75-473A-B41A-F60763A0F96A}" dt="2026-06-24T23:46:59.330" v="151" actId="20577"/>
          <ac:spMkLst>
            <pc:docMk/>
            <pc:sldMk cId="2569166844" sldId="277"/>
            <ac:spMk id="6" creationId="{286CF5F9-EC0B-6691-D05C-BD994B9BB5A8}"/>
          </ac:spMkLst>
        </pc:spChg>
        <pc:graphicFrameChg chg="mod">
          <ac:chgData name="Natalia Abarca Solidarismo DRA" userId="ab89e502a4ec5f51" providerId="LiveId" clId="{AC4A5557-BD75-473A-B41A-F60763A0F96A}" dt="2026-06-24T23:47:35.362" v="152"/>
          <ac:graphicFrameMkLst>
            <pc:docMk/>
            <pc:sldMk cId="2569166844" sldId="277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48:10.652" v="165" actId="27918"/>
        <pc:sldMkLst>
          <pc:docMk/>
          <pc:sldMk cId="611772120" sldId="279"/>
        </pc:sldMkLst>
        <pc:spChg chg="mod">
          <ac:chgData name="Natalia Abarca Solidarismo DRA" userId="ab89e502a4ec5f51" providerId="LiveId" clId="{AC4A5557-BD75-473A-B41A-F60763A0F96A}" dt="2026-06-24T23:47:55.770" v="162" actId="20577"/>
          <ac:spMkLst>
            <pc:docMk/>
            <pc:sldMk cId="611772120" sldId="279"/>
            <ac:spMk id="6" creationId="{83EA22D8-6A45-D73F-5596-93F2761F6D03}"/>
          </ac:spMkLst>
        </pc:spChg>
      </pc:sldChg>
      <pc:sldChg chg="modSp mod">
        <pc:chgData name="Natalia Abarca Solidarismo DRA" userId="ab89e502a4ec5f51" providerId="LiveId" clId="{AC4A5557-BD75-473A-B41A-F60763A0F96A}" dt="2026-06-24T23:49:27.600" v="183" actId="27918"/>
        <pc:sldMkLst>
          <pc:docMk/>
          <pc:sldMk cId="762958077" sldId="281"/>
        </pc:sldMkLst>
        <pc:spChg chg="mod">
          <ac:chgData name="Natalia Abarca Solidarismo DRA" userId="ab89e502a4ec5f51" providerId="LiveId" clId="{AC4A5557-BD75-473A-B41A-F60763A0F96A}" dt="2026-06-24T23:49:05.507" v="179" actId="20577"/>
          <ac:spMkLst>
            <pc:docMk/>
            <pc:sldMk cId="762958077" sldId="281"/>
            <ac:spMk id="6" creationId="{09B26075-DFF3-2C9E-950F-1102F50D3363}"/>
          </ac:spMkLst>
        </pc:spChg>
      </pc:sldChg>
      <pc:sldChg chg="modSp mod">
        <pc:chgData name="Natalia Abarca Solidarismo DRA" userId="ab89e502a4ec5f51" providerId="LiveId" clId="{AC4A5557-BD75-473A-B41A-F60763A0F96A}" dt="2026-06-24T23:37:37.442" v="29" actId="20577"/>
        <pc:sldMkLst>
          <pc:docMk/>
          <pc:sldMk cId="1213487594" sldId="286"/>
        </pc:sldMkLst>
        <pc:spChg chg="mod">
          <ac:chgData name="Natalia Abarca Solidarismo DRA" userId="ab89e502a4ec5f51" providerId="LiveId" clId="{AC4A5557-BD75-473A-B41A-F60763A0F96A}" dt="2026-06-24T23:37:37.442" v="29" actId="20577"/>
          <ac:spMkLst>
            <pc:docMk/>
            <pc:sldMk cId="1213487594" sldId="286"/>
            <ac:spMk id="6" creationId="{DED0236D-F158-FBC5-5AC2-F5EE98250754}"/>
          </ac:spMkLst>
        </pc:spChg>
      </pc:sldChg>
    </pc:docChg>
  </pc:docChgLst>
  <pc:docChgLst>
    <pc:chgData name="Natalia Abarca Solidarismo DRA" userId="ab89e502a4ec5f51" providerId="LiveId" clId="{CE65D70C-0758-45DD-921C-7778F831568D}"/>
    <pc:docChg chg="undo custSel modSld">
      <pc:chgData name="Natalia Abarca Solidarismo DRA" userId="ab89e502a4ec5f51" providerId="LiveId" clId="{CE65D70C-0758-45DD-921C-7778F831568D}" dt="2026-06-25T14:15:29.920" v="1258" actId="20577"/>
      <pc:docMkLst>
        <pc:docMk/>
      </pc:docMkLst>
      <pc:sldChg chg="modSp mod">
        <pc:chgData name="Natalia Abarca Solidarismo DRA" userId="ab89e502a4ec5f51" providerId="LiveId" clId="{CE65D70C-0758-45DD-921C-7778F831568D}" dt="2026-06-25T13:20:37.643" v="910" actId="20577"/>
        <pc:sldMkLst>
          <pc:docMk/>
          <pc:sldMk cId="2482988857" sldId="256"/>
        </pc:sldMkLst>
        <pc:spChg chg="mod">
          <ac:chgData name="Natalia Abarca Solidarismo DRA" userId="ab89e502a4ec5f51" providerId="LiveId" clId="{CE65D70C-0758-45DD-921C-7778F831568D}" dt="2026-06-25T13:20:37.643" v="910" actId="20577"/>
          <ac:spMkLst>
            <pc:docMk/>
            <pc:sldMk cId="2482988857" sldId="256"/>
            <ac:spMk id="2" creationId="{9D7C25ED-FA93-B8D8-F8FD-3D4CA64AE054}"/>
          </ac:spMkLst>
        </pc:spChg>
      </pc:sldChg>
      <pc:sldChg chg="modSp mod">
        <pc:chgData name="Natalia Abarca Solidarismo DRA" userId="ab89e502a4ec5f51" providerId="LiveId" clId="{CE65D70C-0758-45DD-921C-7778F831568D}" dt="2026-06-25T13:25:03.800" v="947" actId="27918"/>
        <pc:sldMkLst>
          <pc:docMk/>
          <pc:sldMk cId="3611917893" sldId="259"/>
        </pc:sldMkLst>
        <pc:spChg chg="mod">
          <ac:chgData name="Natalia Abarca Solidarismo DRA" userId="ab89e502a4ec5f51" providerId="LiveId" clId="{CE65D70C-0758-45DD-921C-7778F831568D}" dt="2026-06-25T13:24:04.828" v="941" actId="20577"/>
          <ac:spMkLst>
            <pc:docMk/>
            <pc:sldMk cId="3611917893" sldId="259"/>
            <ac:spMk id="6" creationId="{667FB21E-589D-DE20-1E81-2AD28C35DCEF}"/>
          </ac:spMkLst>
        </pc:spChg>
      </pc:sldChg>
      <pc:sldChg chg="modSp mod">
        <pc:chgData name="Natalia Abarca Solidarismo DRA" userId="ab89e502a4ec5f51" providerId="LiveId" clId="{CE65D70C-0758-45DD-921C-7778F831568D}" dt="2026-06-25T13:34:32.404" v="966" actId="20577"/>
        <pc:sldMkLst>
          <pc:docMk/>
          <pc:sldMk cId="837665846" sldId="260"/>
        </pc:sldMkLst>
        <pc:spChg chg="mod">
          <ac:chgData name="Natalia Abarca Solidarismo DRA" userId="ab89e502a4ec5f51" providerId="LiveId" clId="{CE65D70C-0758-45DD-921C-7778F831568D}" dt="2026-06-25T13:34:32.404" v="966" actId="20577"/>
          <ac:spMkLst>
            <pc:docMk/>
            <pc:sldMk cId="837665846" sldId="260"/>
            <ac:spMk id="6" creationId="{BB8A3188-C713-AA73-5E4D-CEA222213322}"/>
          </ac:spMkLst>
        </pc:spChg>
      </pc:sldChg>
      <pc:sldChg chg="modSp mod">
        <pc:chgData name="Natalia Abarca Solidarismo DRA" userId="ab89e502a4ec5f51" providerId="LiveId" clId="{CE65D70C-0758-45DD-921C-7778F831568D}" dt="2026-06-25T13:38:01.489" v="995" actId="20577"/>
        <pc:sldMkLst>
          <pc:docMk/>
          <pc:sldMk cId="2731614547" sldId="262"/>
        </pc:sldMkLst>
        <pc:spChg chg="mod">
          <ac:chgData name="Natalia Abarca Solidarismo DRA" userId="ab89e502a4ec5f51" providerId="LiveId" clId="{CE65D70C-0758-45DD-921C-7778F831568D}" dt="2026-06-25T13:38:01.489" v="995" actId="20577"/>
          <ac:spMkLst>
            <pc:docMk/>
            <pc:sldMk cId="2731614547" sldId="262"/>
            <ac:spMk id="4" creationId="{89EE7BFF-0931-F70B-57BD-38A50B07B729}"/>
          </ac:spMkLst>
        </pc:spChg>
      </pc:sldChg>
      <pc:sldChg chg="modSp mod">
        <pc:chgData name="Natalia Abarca Solidarismo DRA" userId="ab89e502a4ec5f51" providerId="LiveId" clId="{CE65D70C-0758-45DD-921C-7778F831568D}" dt="2026-06-25T13:44:42.930" v="1021" actId="27918"/>
        <pc:sldMkLst>
          <pc:docMk/>
          <pc:sldMk cId="1894360180" sldId="263"/>
        </pc:sldMkLst>
        <pc:spChg chg="mod">
          <ac:chgData name="Natalia Abarca Solidarismo DRA" userId="ab89e502a4ec5f51" providerId="LiveId" clId="{CE65D70C-0758-45DD-921C-7778F831568D}" dt="2026-06-24T20:57:33.648" v="666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CE65D70C-0758-45DD-921C-7778F831568D}" dt="2026-06-25T13:41:12.565" v="1006" actId="20577"/>
          <ac:spMkLst>
            <pc:docMk/>
            <pc:sldMk cId="1894360180" sldId="263"/>
            <ac:spMk id="6" creationId="{91041B73-EF50-83F3-BF70-B0E4E20D4918}"/>
          </ac:spMkLst>
        </pc:spChg>
      </pc:sldChg>
      <pc:sldChg chg="modSp mod">
        <pc:chgData name="Natalia Abarca Solidarismo DRA" userId="ab89e502a4ec5f51" providerId="LiveId" clId="{CE65D70C-0758-45DD-921C-7778F831568D}" dt="2026-06-25T13:45:54.369" v="1026" actId="27918"/>
        <pc:sldMkLst>
          <pc:docMk/>
          <pc:sldMk cId="4163380952" sldId="264"/>
        </pc:sldMkLst>
        <pc:spChg chg="mod">
          <ac:chgData name="Natalia Abarca Solidarismo DRA" userId="ab89e502a4ec5f51" providerId="LiveId" clId="{CE65D70C-0758-45DD-921C-7778F831568D}" dt="2026-06-25T13:45:45.073" v="1023" actId="20577"/>
          <ac:spMkLst>
            <pc:docMk/>
            <pc:sldMk cId="4163380952" sldId="264"/>
            <ac:spMk id="7" creationId="{DE3949B7-AF41-B6DE-752B-B53484961243}"/>
          </ac:spMkLst>
        </pc:spChg>
      </pc:sldChg>
      <pc:sldChg chg="modSp mod">
        <pc:chgData name="Natalia Abarca Solidarismo DRA" userId="ab89e502a4ec5f51" providerId="LiveId" clId="{CE65D70C-0758-45DD-921C-7778F831568D}" dt="2026-06-25T13:46:20.473" v="1036" actId="27918"/>
        <pc:sldMkLst>
          <pc:docMk/>
          <pc:sldMk cId="3186025466" sldId="265"/>
        </pc:sldMkLst>
        <pc:spChg chg="mod">
          <ac:chgData name="Natalia Abarca Solidarismo DRA" userId="ab89e502a4ec5f51" providerId="LiveId" clId="{CE65D70C-0758-45DD-921C-7778F831568D}" dt="2026-06-25T13:46:10.794" v="1033" actId="20577"/>
          <ac:spMkLst>
            <pc:docMk/>
            <pc:sldMk cId="3186025466" sldId="265"/>
            <ac:spMk id="6" creationId="{684CDAB8-7E8B-860F-0428-F74B29688ACB}"/>
          </ac:spMkLst>
        </pc:spChg>
      </pc:sldChg>
      <pc:sldChg chg="modSp mod">
        <pc:chgData name="Natalia Abarca Solidarismo DRA" userId="ab89e502a4ec5f51" providerId="LiveId" clId="{CE65D70C-0758-45DD-921C-7778F831568D}" dt="2026-06-25T13:49:45.830" v="1052" actId="27918"/>
        <pc:sldMkLst>
          <pc:docMk/>
          <pc:sldMk cId="2960501034" sldId="266"/>
        </pc:sldMkLst>
        <pc:spChg chg="mod">
          <ac:chgData name="Natalia Abarca Solidarismo DRA" userId="ab89e502a4ec5f51" providerId="LiveId" clId="{CE65D70C-0758-45DD-921C-7778F831568D}" dt="2026-06-25T13:46:36.488" v="1047" actId="20577"/>
          <ac:spMkLst>
            <pc:docMk/>
            <pc:sldMk cId="2960501034" sldId="266"/>
            <ac:spMk id="6" creationId="{22D195AA-7582-2101-3C60-F12AA3408804}"/>
          </ac:spMkLst>
        </pc:spChg>
      </pc:sldChg>
      <pc:sldChg chg="modSp mod">
        <pc:chgData name="Natalia Abarca Solidarismo DRA" userId="ab89e502a4ec5f51" providerId="LiveId" clId="{CE65D70C-0758-45DD-921C-7778F831568D}" dt="2026-06-25T13:22:37.954" v="929" actId="27918"/>
        <pc:sldMkLst>
          <pc:docMk/>
          <pc:sldMk cId="1429717259" sldId="267"/>
        </pc:sldMkLst>
        <pc:spChg chg="mod">
          <ac:chgData name="Natalia Abarca Solidarismo DRA" userId="ab89e502a4ec5f51" providerId="LiveId" clId="{CE65D70C-0758-45DD-921C-7778F831568D}" dt="2026-06-25T13:21:02.939" v="921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Sp mod">
        <pc:chgData name="Natalia Abarca Solidarismo DRA" userId="ab89e502a4ec5f51" providerId="LiveId" clId="{CE65D70C-0758-45DD-921C-7778F831568D}" dt="2026-06-25T13:52:04.691" v="1063" actId="20577"/>
        <pc:sldMkLst>
          <pc:docMk/>
          <pc:sldMk cId="3286595105" sldId="268"/>
        </pc:sldMkLst>
        <pc:spChg chg="mod">
          <ac:chgData name="Natalia Abarca Solidarismo DRA" userId="ab89e502a4ec5f51" providerId="LiveId" clId="{CE65D70C-0758-45DD-921C-7778F831568D}" dt="2026-06-25T13:52:04.691" v="1063" actId="20577"/>
          <ac:spMkLst>
            <pc:docMk/>
            <pc:sldMk cId="3286595105" sldId="268"/>
            <ac:spMk id="6" creationId="{AF0A84CB-0A20-9D16-3F5F-CC63512F7DBA}"/>
          </ac:spMkLst>
        </pc:spChg>
      </pc:sldChg>
      <pc:sldChg chg="modSp mod">
        <pc:chgData name="Natalia Abarca Solidarismo DRA" userId="ab89e502a4ec5f51" providerId="LiveId" clId="{CE65D70C-0758-45DD-921C-7778F831568D}" dt="2026-06-25T13:54:32.993" v="1086" actId="20577"/>
        <pc:sldMkLst>
          <pc:docMk/>
          <pc:sldMk cId="4263442550" sldId="270"/>
        </pc:sldMkLst>
        <pc:spChg chg="mod">
          <ac:chgData name="Natalia Abarca Solidarismo DRA" userId="ab89e502a4ec5f51" providerId="LiveId" clId="{CE65D70C-0758-45DD-921C-7778F831568D}" dt="2026-06-25T13:54:32.993" v="1086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E65D70C-0758-45DD-921C-7778F831568D}" dt="2026-06-25T13:58:47.668" v="1108" actId="27918"/>
        <pc:sldMkLst>
          <pc:docMk/>
          <pc:sldMk cId="760136577" sldId="271"/>
        </pc:sldMkLst>
        <pc:spChg chg="mod">
          <ac:chgData name="Natalia Abarca Solidarismo DRA" userId="ab89e502a4ec5f51" providerId="LiveId" clId="{CE65D70C-0758-45DD-921C-7778F831568D}" dt="2026-06-25T13:57:15.608" v="1098" actId="20577"/>
          <ac:spMkLst>
            <pc:docMk/>
            <pc:sldMk cId="760136577" sldId="271"/>
            <ac:spMk id="6" creationId="{AFD47D0B-E951-FDCE-3012-F53F83688B0B}"/>
          </ac:spMkLst>
        </pc:spChg>
      </pc:sldChg>
      <pc:sldChg chg="modSp mod">
        <pc:chgData name="Natalia Abarca Solidarismo DRA" userId="ab89e502a4ec5f51" providerId="LiveId" clId="{CE65D70C-0758-45DD-921C-7778F831568D}" dt="2026-06-25T14:01:49.892" v="1131" actId="20577"/>
        <pc:sldMkLst>
          <pc:docMk/>
          <pc:sldMk cId="2228445092" sldId="272"/>
        </pc:sldMkLst>
        <pc:spChg chg="mod">
          <ac:chgData name="Natalia Abarca Solidarismo DRA" userId="ab89e502a4ec5f51" providerId="LiveId" clId="{CE65D70C-0758-45DD-921C-7778F831568D}" dt="2026-06-25T14:01:49.892" v="1131" actId="20577"/>
          <ac:spMkLst>
            <pc:docMk/>
            <pc:sldMk cId="2228445092" sldId="272"/>
            <ac:spMk id="6" creationId="{71B3BCB0-A7BC-2B11-FB6F-3ADAC2392E1B}"/>
          </ac:spMkLst>
        </pc:spChg>
        <pc:graphicFrameChg chg="mod">
          <ac:chgData name="Natalia Abarca Solidarismo DRA" userId="ab89e502a4ec5f51" providerId="LiveId" clId="{CE65D70C-0758-45DD-921C-7778F831568D}" dt="2026-06-24T21:36:58.822" v="792"/>
          <ac:graphicFrameMkLst>
            <pc:docMk/>
            <pc:sldMk cId="2228445092" sldId="272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6-25T14:03:47.892" v="1160" actId="27918"/>
        <pc:sldMkLst>
          <pc:docMk/>
          <pc:sldMk cId="3146072971" sldId="274"/>
        </pc:sldMkLst>
        <pc:spChg chg="mod">
          <ac:chgData name="Natalia Abarca Solidarismo DRA" userId="ab89e502a4ec5f51" providerId="LiveId" clId="{CE65D70C-0758-45DD-921C-7778F831568D}" dt="2026-06-25T14:02:48.931" v="1154" actId="20577"/>
          <ac:spMkLst>
            <pc:docMk/>
            <pc:sldMk cId="3146072971" sldId="274"/>
            <ac:spMk id="6" creationId="{253E9A29-31BD-8D59-EB6C-ECD154626C38}"/>
          </ac:spMkLst>
        </pc:spChg>
      </pc:sldChg>
      <pc:sldChg chg="modSp mod">
        <pc:chgData name="Natalia Abarca Solidarismo DRA" userId="ab89e502a4ec5f51" providerId="LiveId" clId="{CE65D70C-0758-45DD-921C-7778F831568D}" dt="2026-06-25T14:09:07.590" v="1189" actId="20577"/>
        <pc:sldMkLst>
          <pc:docMk/>
          <pc:sldMk cId="2621459604" sldId="276"/>
        </pc:sldMkLst>
        <pc:spChg chg="mod">
          <ac:chgData name="Natalia Abarca Solidarismo DRA" userId="ab89e502a4ec5f51" providerId="LiveId" clId="{CE65D70C-0758-45DD-921C-7778F831568D}" dt="2026-06-25T14:09:07.590" v="1189" actId="20577"/>
          <ac:spMkLst>
            <pc:docMk/>
            <pc:sldMk cId="2621459604" sldId="276"/>
            <ac:spMk id="6" creationId="{86DBE690-449D-633D-1901-240A77159CC8}"/>
          </ac:spMkLst>
        </pc:spChg>
      </pc:sldChg>
      <pc:sldChg chg="modSp mod">
        <pc:chgData name="Natalia Abarca Solidarismo DRA" userId="ab89e502a4ec5f51" providerId="LiveId" clId="{CE65D70C-0758-45DD-921C-7778F831568D}" dt="2026-06-25T14:10:01.961" v="1204" actId="20577"/>
        <pc:sldMkLst>
          <pc:docMk/>
          <pc:sldMk cId="2569166844" sldId="277"/>
        </pc:sldMkLst>
        <pc:spChg chg="mod">
          <ac:chgData name="Natalia Abarca Solidarismo DRA" userId="ab89e502a4ec5f51" providerId="LiveId" clId="{CE65D70C-0758-45DD-921C-7778F831568D}" dt="2026-06-25T14:10:01.961" v="1204" actId="20577"/>
          <ac:spMkLst>
            <pc:docMk/>
            <pc:sldMk cId="2569166844" sldId="277"/>
            <ac:spMk id="6" creationId="{286CF5F9-EC0B-6691-D05C-BD994B9BB5A8}"/>
          </ac:spMkLst>
        </pc:spChg>
      </pc:sldChg>
      <pc:sldChg chg="modSp mod">
        <pc:chgData name="Natalia Abarca Solidarismo DRA" userId="ab89e502a4ec5f51" providerId="LiveId" clId="{CE65D70C-0758-45DD-921C-7778F831568D}" dt="2026-06-25T14:12:07.269" v="1220" actId="27918"/>
        <pc:sldMkLst>
          <pc:docMk/>
          <pc:sldMk cId="1029181046" sldId="278"/>
        </pc:sldMkLst>
        <pc:spChg chg="mod">
          <ac:chgData name="Natalia Abarca Solidarismo DRA" userId="ab89e502a4ec5f51" providerId="LiveId" clId="{CE65D70C-0758-45DD-921C-7778F831568D}" dt="2026-06-25T14:10:26.696" v="1215" actId="20577"/>
          <ac:spMkLst>
            <pc:docMk/>
            <pc:sldMk cId="1029181046" sldId="278"/>
            <ac:spMk id="6" creationId="{68257B0B-B8A7-29D9-2D16-86359F893296}"/>
          </ac:spMkLst>
        </pc:spChg>
      </pc:sldChg>
      <pc:sldChg chg="modSp mod">
        <pc:chgData name="Natalia Abarca Solidarismo DRA" userId="ab89e502a4ec5f51" providerId="LiveId" clId="{CE65D70C-0758-45DD-921C-7778F831568D}" dt="2026-06-25T14:13:27.696" v="1237" actId="27918"/>
        <pc:sldMkLst>
          <pc:docMk/>
          <pc:sldMk cId="611772120" sldId="279"/>
        </pc:sldMkLst>
        <pc:spChg chg="mod">
          <ac:chgData name="Natalia Abarca Solidarismo DRA" userId="ab89e502a4ec5f51" providerId="LiveId" clId="{CE65D70C-0758-45DD-921C-7778F831568D}" dt="2026-06-25T14:13:01.893" v="1232" actId="20577"/>
          <ac:spMkLst>
            <pc:docMk/>
            <pc:sldMk cId="611772120" sldId="279"/>
            <ac:spMk id="6" creationId="{83EA22D8-6A45-D73F-5596-93F2761F6D03}"/>
          </ac:spMkLst>
        </pc:spChg>
      </pc:sldChg>
      <pc:sldChg chg="mod">
        <pc:chgData name="Natalia Abarca Solidarismo DRA" userId="ab89e502a4ec5f51" providerId="LiveId" clId="{CE65D70C-0758-45DD-921C-7778F831568D}" dt="2026-06-25T14:14:09.432" v="1241" actId="27918"/>
        <pc:sldMkLst>
          <pc:docMk/>
          <pc:sldMk cId="1526911386" sldId="280"/>
        </pc:sldMkLst>
      </pc:sldChg>
      <pc:sldChg chg="modSp mod">
        <pc:chgData name="Natalia Abarca Solidarismo DRA" userId="ab89e502a4ec5f51" providerId="LiveId" clId="{CE65D70C-0758-45DD-921C-7778F831568D}" dt="2026-06-25T14:15:29.920" v="1258" actId="20577"/>
        <pc:sldMkLst>
          <pc:docMk/>
          <pc:sldMk cId="762958077" sldId="281"/>
        </pc:sldMkLst>
        <pc:spChg chg="mod">
          <ac:chgData name="Natalia Abarca Solidarismo DRA" userId="ab89e502a4ec5f51" providerId="LiveId" clId="{CE65D70C-0758-45DD-921C-7778F831568D}" dt="2026-06-25T14:15:29.920" v="1258" actId="20577"/>
          <ac:spMkLst>
            <pc:docMk/>
            <pc:sldMk cId="762958077" sldId="281"/>
            <ac:spMk id="6" creationId="{09B26075-DFF3-2C9E-950F-1102F50D3363}"/>
          </ac:spMkLst>
        </pc:spChg>
      </pc:sldChg>
      <pc:sldChg chg="modSp mod">
        <pc:chgData name="Natalia Abarca Solidarismo DRA" userId="ab89e502a4ec5f51" providerId="LiveId" clId="{CE65D70C-0758-45DD-921C-7778F831568D}" dt="2026-06-25T13:37:17.357" v="984" actId="20577"/>
        <pc:sldMkLst>
          <pc:docMk/>
          <pc:sldMk cId="1213487594" sldId="286"/>
        </pc:sldMkLst>
        <pc:spChg chg="mod">
          <ac:chgData name="Natalia Abarca Solidarismo DRA" userId="ab89e502a4ec5f51" providerId="LiveId" clId="{CE65D70C-0758-45DD-921C-7778F831568D}" dt="2026-06-25T13:37:17.357" v="984" actId="20577"/>
          <ac:spMkLst>
            <pc:docMk/>
            <pc:sldMk cId="1213487594" sldId="286"/>
            <ac:spMk id="6" creationId="{DED0236D-F158-FBC5-5AC2-F5EE98250754}"/>
          </ac:spMkLst>
        </pc:spChg>
      </pc:sldChg>
      <pc:sldChg chg="modSp mod">
        <pc:chgData name="Natalia Abarca Solidarismo DRA" userId="ab89e502a4ec5f51" providerId="LiveId" clId="{CE65D70C-0758-45DD-921C-7778F831568D}" dt="2026-06-25T14:02:29.024" v="1142" actId="20577"/>
        <pc:sldMkLst>
          <pc:docMk/>
          <pc:sldMk cId="218064223" sldId="287"/>
        </pc:sldMkLst>
        <pc:spChg chg="mod">
          <ac:chgData name="Natalia Abarca Solidarismo DRA" userId="ab89e502a4ec5f51" providerId="LiveId" clId="{CE65D70C-0758-45DD-921C-7778F831568D}" dt="2026-06-25T14:02:29.024" v="1142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08665336877533"/>
          <c:y val="0.1335313205617961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1266664766710732E-2"/>
                  <c:y val="-3.8514943494808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E7-408E-A9A1-F41F6F16E884}"/>
                </c:ext>
              </c:extLst>
            </c:dLbl>
            <c:dLbl>
              <c:idx val="4"/>
              <c:layout>
                <c:manualLayout>
                  <c:x val="1.7954887426390263E-3"/>
                  <c:y val="-7.407403650498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8D-4B05-BB74-D479C97B02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Disponibilidades</c:v>
                </c:pt>
                <c:pt idx="1">
                  <c:v>Inversiones</c:v>
                </c:pt>
                <c:pt idx="2">
                  <c:v>Cartera de Crédito</c:v>
                </c:pt>
                <c:pt idx="3">
                  <c:v>Cuentas por Cobrar</c:v>
                </c:pt>
                <c:pt idx="4">
                  <c:v>Inventario</c:v>
                </c:pt>
                <c:pt idx="5">
                  <c:v>Activos Fijos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 formatCode="_(* #,##0.00_);_(* \(#,##0.00\);_(* &quot;-&quot;??_);_(@_)">
                  <c:v>23025780.609999999</c:v>
                </c:pt>
                <c:pt idx="1">
                  <c:v>480829288.41000003</c:v>
                </c:pt>
                <c:pt idx="2">
                  <c:v>290382322.82999998</c:v>
                </c:pt>
                <c:pt idx="3" formatCode="_(* #,##0.00_);_(* \(#,##0.00\);_(* &quot;-&quot;??_);_(@_)">
                  <c:v>0</c:v>
                </c:pt>
                <c:pt idx="4">
                  <c:v>433996.99</c:v>
                </c:pt>
                <c:pt idx="5" formatCode="_(* #,##0.00_);_(* \(#,##0.00\);_(* &quot;-&quot;??_);_(@_)">
                  <c:v>821149.36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IVA Sorportado</c:v>
                </c:pt>
                <c:pt idx="1">
                  <c:v>Participaciones de Capital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>
                  <c:v>55456.54</c:v>
                </c:pt>
                <c:pt idx="1">
                  <c:v>613043.94999999995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25-4782-9760-266BE226127F}"/>
                </c:ext>
              </c:extLst>
            </c:dLbl>
            <c:dLbl>
              <c:idx val="3"/>
              <c:layout>
                <c:manualLayout>
                  <c:x val="-1.6656941373731965E-3"/>
                  <c:y val="9.4284596445841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1-4638-89B6-8617805978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Ahorros por Pagar</c:v>
                </c:pt>
                <c:pt idx="1">
                  <c:v>Obligaciones por Pagar</c:v>
                </c:pt>
                <c:pt idx="2">
                  <c:v>Cuentas por pagar</c:v>
                </c:pt>
                <c:pt idx="3">
                  <c:v>Provisiones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18475737</c:v>
                </c:pt>
                <c:pt idx="1">
                  <c:v>62892817.289999999</c:v>
                </c:pt>
                <c:pt idx="2">
                  <c:v>1886991.84</c:v>
                </c:pt>
                <c:pt idx="3">
                  <c:v>834074.99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Ahorro Extraordinario</c:v>
                </c:pt>
                <c:pt idx="1">
                  <c:v>Ahorro Navideño</c:v>
                </c:pt>
                <c:pt idx="2">
                  <c:v>Ahorro Día del Padre</c:v>
                </c:pt>
                <c:pt idx="3">
                  <c:v>Ahorro Día de la Madre</c:v>
                </c:pt>
                <c:pt idx="4">
                  <c:v>Ahorro Marchamo</c:v>
                </c:pt>
                <c:pt idx="5">
                  <c:v>Intereses Ahorros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11174926.970000001</c:v>
                </c:pt>
                <c:pt idx="1">
                  <c:v>2819000</c:v>
                </c:pt>
                <c:pt idx="2">
                  <c:v>358000</c:v>
                </c:pt>
                <c:pt idx="3">
                  <c:v>358000</c:v>
                </c:pt>
                <c:pt idx="4">
                  <c:v>2075119.04</c:v>
                </c:pt>
                <c:pt idx="5">
                  <c:v>1690690.99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68810056116957"/>
          <c:y val="0.1396950427151317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082759649192502E-3"/>
                  <c:y val="-7.396433550397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B6-4F84-88B8-411BD4AD9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Aporte en Custodia</c:v>
                </c:pt>
                <c:pt idx="1">
                  <c:v>Cuenta por Pagar Proveedores</c:v>
                </c:pt>
                <c:pt idx="2">
                  <c:v>Honorarios por Pagar</c:v>
                </c:pt>
                <c:pt idx="3">
                  <c:v>Impuestos por Pagar</c:v>
                </c:pt>
                <c:pt idx="4">
                  <c:v>Excedentes por Pagar</c:v>
                </c:pt>
                <c:pt idx="5">
                  <c:v>Otras Cuentas por Pagar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62979186.289999999</c:v>
                </c:pt>
                <c:pt idx="1">
                  <c:v>10500</c:v>
                </c:pt>
                <c:pt idx="2">
                  <c:v>1767510.93</c:v>
                </c:pt>
                <c:pt idx="3">
                  <c:v>71242.31</c:v>
                </c:pt>
                <c:pt idx="4">
                  <c:v>21390.82</c:v>
                </c:pt>
                <c:pt idx="5">
                  <c:v>26847.78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71-41CA-9DBD-270CFB68E8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Provisión Asamblea</c:v>
                </c:pt>
                <c:pt idx="1">
                  <c:v>Provisión Auditoria</c:v>
                </c:pt>
              </c:strCache>
            </c:strRef>
          </c:cat>
          <c:val>
            <c:numRef>
              <c:f>Hoja1!$B$2:$B$3</c:f>
              <c:numCache>
                <c:formatCode>_(* #,##0.00_);_(* \(#,##0.00\);_(* "-"??_);_(@_)</c:formatCode>
                <c:ptCount val="2"/>
                <c:pt idx="0" formatCode="#,##0.00">
                  <c:v>84074.99</c:v>
                </c:pt>
                <c:pt idx="1">
                  <c:v>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4454885444072"/>
          <c:y val="0.12106413112632927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497342677189871E-3"/>
                  <c:y val="-3.3325962021762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4-482D-AD06-9599144C5E26}"/>
                </c:ext>
              </c:extLst>
            </c:dLbl>
            <c:dLbl>
              <c:idx val="2"/>
              <c:layout>
                <c:manualLayout>
                  <c:x val="3.4994685354379743E-3"/>
                  <c:y val="-3.6355594932831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90-4208-9CDF-0B594E06583C}"/>
                </c:ext>
              </c:extLst>
            </c:dLbl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Aporte Obrero</c:v>
                </c:pt>
                <c:pt idx="1">
                  <c:v>Aporte Patronal</c:v>
                </c:pt>
                <c:pt idx="2">
                  <c:v>Reserva Fondo de Mutualidad y Socorro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213842637.71000001</c:v>
                </c:pt>
                <c:pt idx="1">
                  <c:v>487539286.63999999</c:v>
                </c:pt>
                <c:pt idx="2">
                  <c:v>952143.45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83-43F5-AC4C-851C82D88CA6}"/>
                </c:ext>
              </c:extLst>
            </c:dLbl>
            <c:dLbl>
              <c:idx val="3"/>
              <c:layout>
                <c:manualLayout>
                  <c:x val="0"/>
                  <c:y val="-3.2838761680150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58-4A26-96A0-ACB3C0C54B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Inversiones</c:v>
                </c:pt>
                <c:pt idx="1">
                  <c:v>Cartera de crédito</c:v>
                </c:pt>
                <c:pt idx="2">
                  <c:v>Ingresos Pulperia</c:v>
                </c:pt>
                <c:pt idx="3">
                  <c:v>Comisiones y Descuentos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2676746.73</c:v>
                </c:pt>
                <c:pt idx="1">
                  <c:v>2863323.65</c:v>
                </c:pt>
                <c:pt idx="2">
                  <c:v>413782.25</c:v>
                </c:pt>
                <c:pt idx="3" formatCode="_-* #\ ##0.00\ _€_-;\-* #\ ##0.00\ _€_-;_-* &quot;-&quot;??\ _€_-;_-@_-">
                  <c:v>1112.33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88741413032295E-3"/>
                  <c:y val="-4.7142298222920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AD-4DE3-9D2C-FC172165FBD9}"/>
                </c:ext>
              </c:extLst>
            </c:dLbl>
            <c:dLbl>
              <c:idx val="1"/>
              <c:layout>
                <c:manualLayout>
                  <c:x val="-3.2355110587506991E-17"/>
                  <c:y val="-3.7713838578336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FF-4493-80C6-662F7CB31E12}"/>
                </c:ext>
              </c:extLst>
            </c:dLbl>
            <c:dLbl>
              <c:idx val="2"/>
              <c:layout>
                <c:manualLayout>
                  <c:x val="-7.0593784050557379E-3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54-44ED-B49A-2EBDDD80B1AD}"/>
                </c:ext>
              </c:extLst>
            </c:dLbl>
            <c:dLbl>
              <c:idx val="3"/>
              <c:layout>
                <c:manualLayout>
                  <c:x val="3.5945696399765667E-3"/>
                  <c:y val="-6.856544130511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5"/>
                <c:pt idx="0">
                  <c:v>46023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5"/>
                <c:pt idx="0">
                  <c:v>5661645.6900000004</c:v>
                </c:pt>
                <c:pt idx="1">
                  <c:v>5770809.1200000001</c:v>
                </c:pt>
                <c:pt idx="2">
                  <c:v>5907108.0899999999</c:v>
                </c:pt>
                <c:pt idx="3">
                  <c:v>5758653.6100000003</c:v>
                </c:pt>
                <c:pt idx="4">
                  <c:v>5954741.2000000002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2.7510673924863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6C-4546-9ED8-408E21E40D9E}"/>
                </c:ext>
              </c:extLst>
            </c:dLbl>
            <c:dLbl>
              <c:idx val="2"/>
              <c:layout>
                <c:manualLayout>
                  <c:x val="-1.2894321937032133E-16"/>
                  <c:y val="-5.028511810444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54-4480-967F-0FD2783A0E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Gastos Financieros</c:v>
                </c:pt>
                <c:pt idx="1">
                  <c:v>Gastos Operativos </c:v>
                </c:pt>
                <c:pt idx="2">
                  <c:v>Gastos Administración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106970.59</c:v>
                </c:pt>
                <c:pt idx="1">
                  <c:v>430172.2</c:v>
                </c:pt>
                <c:pt idx="2">
                  <c:v>3309831.82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31255973475062"/>
          <c:y val="0.1398168800113438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167373590034615E-2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D7-4C6B-9B8F-DEE489AEDEA0}"/>
                </c:ext>
              </c:extLst>
            </c:dLbl>
            <c:dLbl>
              <c:idx val="2"/>
              <c:layout>
                <c:manualLayout>
                  <c:x val="-2.3581565659610421E-3"/>
                  <c:y val="-5.3427937985977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D7-4C6B-9B8F-DEE489AEDEA0}"/>
                </c:ext>
              </c:extLst>
            </c:dLbl>
            <c:dLbl>
              <c:idx val="3"/>
              <c:layout>
                <c:manualLayout>
                  <c:x val="-8.878947760000944E-3"/>
                  <c:y val="-4.9708522015948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5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5"/>
                <c:pt idx="0">
                  <c:v>3551208.07</c:v>
                </c:pt>
                <c:pt idx="1">
                  <c:v>3601129.27</c:v>
                </c:pt>
                <c:pt idx="2">
                  <c:v>4252094.34</c:v>
                </c:pt>
                <c:pt idx="3">
                  <c:v>4064201.65</c:v>
                </c:pt>
                <c:pt idx="4">
                  <c:v>3846974.61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Banco Nacional - PRINCIPAL</c:v>
                </c:pt>
                <c:pt idx="1">
                  <c:v>Banco Nacional - PATRONAL</c:v>
                </c:pt>
                <c:pt idx="2">
                  <c:v>Banco Nacional - PULPERIA</c:v>
                </c:pt>
                <c:pt idx="3">
                  <c:v>Mutual Alajuela</c:v>
                </c:pt>
                <c:pt idx="4">
                  <c:v>Banco Central</c:v>
                </c:pt>
              </c:strCache>
            </c:strRef>
          </c:cat>
          <c:val>
            <c:numRef>
              <c:f>Hoja1!$B$2:$B$6</c:f>
              <c:numCache>
                <c:formatCode>#,##0.00</c:formatCode>
                <c:ptCount val="5"/>
                <c:pt idx="0">
                  <c:v>8177581.6299999999</c:v>
                </c:pt>
                <c:pt idx="1">
                  <c:v>3032063.54</c:v>
                </c:pt>
                <c:pt idx="2">
                  <c:v>229910.46</c:v>
                </c:pt>
                <c:pt idx="3" formatCode="_(* #,##0.00_);_(* \(#,##0.00\);_(* &quot;-&quot;??_);_(@_)">
                  <c:v>401535.84</c:v>
                </c:pt>
                <c:pt idx="4" formatCode="_(* #,##0.00_);_(* \(#,##0.00\);_(* &quot;-&quot;??_);_(@_)">
                  <c:v>10883246.33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5954741.2000000002</c:v>
                </c:pt>
                <c:pt idx="1">
                  <c:v>3846974.61</c:v>
                </c:pt>
                <c:pt idx="2">
                  <c:v>2107766.5900000003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A10-4F52-9D2E-3AFFBD98CAB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0"/>
              <c:layout>
                <c:manualLayout>
                  <c:x val="1.4916134912329672E-3"/>
                  <c:y val="-1.3379441487330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CD-43A3-BDB0-0321B2393868}"/>
                </c:ext>
              </c:extLst>
            </c:dLbl>
            <c:dLbl>
              <c:idx val="1"/>
              <c:layout>
                <c:manualLayout>
                  <c:x val="-7.4580674561647679E-3"/>
                  <c:y val="-4.013832446199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10-4F52-9D2E-3AFFBD98CABD}"/>
                </c:ext>
              </c:extLst>
            </c:dLbl>
            <c:dLbl>
              <c:idx val="2"/>
              <c:layout>
                <c:manualLayout>
                  <c:x val="6.7674621547120306E-3"/>
                  <c:y val="-0.100345811154977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21-48C4-9CB9-885C83BBCD89}"/>
                </c:ext>
              </c:extLst>
            </c:dLbl>
            <c:dLbl>
              <c:idx val="3"/>
              <c:layout>
                <c:manualLayout>
                  <c:x val="-7.4022787625950314E-3"/>
                  <c:y val="-4.6565723872558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5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5"/>
                <c:pt idx="0">
                  <c:v>2110437.62</c:v>
                </c:pt>
                <c:pt idx="1">
                  <c:v>2169679.85</c:v>
                </c:pt>
                <c:pt idx="2">
                  <c:v>1655013.75</c:v>
                </c:pt>
                <c:pt idx="3">
                  <c:v>1694451.96</c:v>
                </c:pt>
                <c:pt idx="4">
                  <c:v>2107990.35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29416511191165"/>
          <c:y val="0.13353117348154608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BN Gane Más</c:v>
                </c:pt>
                <c:pt idx="1">
                  <c:v>BCCR-Reserva de Liquidez</c:v>
                </c:pt>
                <c:pt idx="2">
                  <c:v>Intereses por Cobrar</c:v>
                </c:pt>
                <c:pt idx="3">
                  <c:v>Fondos a la Vista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31780000</c:v>
                </c:pt>
                <c:pt idx="1">
                  <c:v>29000000</c:v>
                </c:pt>
                <c:pt idx="2">
                  <c:v>215486.46</c:v>
                </c:pt>
                <c:pt idx="3">
                  <c:v>7880.25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Coopeande R.L </c:v>
                </c:pt>
                <c:pt idx="1">
                  <c:v>Coopecaja</c:v>
                </c:pt>
                <c:pt idx="2">
                  <c:v>Coopealianza</c:v>
                </c:pt>
                <c:pt idx="3">
                  <c:v>Intereses por cobrar</c:v>
                </c:pt>
                <c:pt idx="4">
                  <c:v>Grupo Mutual</c:v>
                </c:pt>
                <c:pt idx="5">
                  <c:v>Fondos a la Vista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80988262.590000004</c:v>
                </c:pt>
                <c:pt idx="1">
                  <c:v>135875438.91</c:v>
                </c:pt>
                <c:pt idx="2">
                  <c:v>132158354.65000001</c:v>
                </c:pt>
                <c:pt idx="3">
                  <c:v>800054.19</c:v>
                </c:pt>
                <c:pt idx="4" formatCode="_(* #,##0.00_);_(* \(#,##0.00\);_(* &quot;-&quot;??_);_(@_)">
                  <c:v>40000000</c:v>
                </c:pt>
                <c:pt idx="5" formatCode="_(* #,##0.00_);_(* \(#,##0.00\);_(* &quot;-&quot;??_);_(@_)">
                  <c:v>30003811.359999999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explosion val="1"/>
          <c:dPt>
            <c:idx val="0"/>
            <c:bubble3D val="0"/>
            <c:explosion val="3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75-403A-AC13-DEFECC12BF2C}"/>
              </c:ext>
            </c:extLst>
          </c:dPt>
          <c:dPt>
            <c:idx val="1"/>
            <c:bubble3D val="0"/>
            <c:explosion val="6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75-403A-AC13-DEFECC12BF2C}"/>
              </c:ext>
            </c:extLst>
          </c:dPt>
          <c:dLbls>
            <c:dLbl>
              <c:idx val="0"/>
              <c:layout>
                <c:manualLayout>
                  <c:x val="6.3897967769224462E-3"/>
                  <c:y val="-6.88645609964982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55910780505223"/>
                      <c:h val="0.19231257116063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75-403A-AC13-DEFECC12BF2C}"/>
                </c:ext>
              </c:extLst>
            </c:dLbl>
            <c:dLbl>
              <c:idx val="1"/>
              <c:layout>
                <c:manualLayout>
                  <c:x val="-2.0032042449148767E-2"/>
                  <c:y val="-1.2839086699271099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03852781493965"/>
                      <c:h val="0.201863566614604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75-403A-AC13-DEFECC12BF2C}"/>
                </c:ext>
              </c:extLst>
            </c:dLbl>
            <c:dLbl>
              <c:idx val="8"/>
              <c:layout>
                <c:manualLayout>
                  <c:x val="0"/>
                  <c:y val="-6.48058075652546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75-403A-AC13-DEFECC12BF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>
                  <c:v>61003366.710000001</c:v>
                </c:pt>
                <c:pt idx="1">
                  <c:v>419825921.70000005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75-403A-AC13-DEFECC12BF2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PORCENTAJE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775-403A-AC13-DEFECC12BF2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DD-4113-99AF-EEB2E18FEE8E}"/>
              </c:ext>
            </c:extLst>
          </c:dPt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Hoja1!$C$2:$C$3</c:f>
              <c:numCache>
                <c:formatCode>0%</c:formatCode>
                <c:ptCount val="2"/>
                <c:pt idx="0">
                  <c:v>0.12687115402583968</c:v>
                </c:pt>
                <c:pt idx="1">
                  <c:v>0.87312884597416041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775-403A-AC13-DEFECC12B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777440521508916"/>
          <c:y val="2.7318408050208035E-2"/>
          <c:w val="0.17075231400787241"/>
          <c:h val="0.13823630785959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s-C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4.8584842141344399E-3"/>
                  <c:y val="-4.8458705527750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A5-4D42-8ABC-D765C1F19EEF}"/>
                </c:ext>
              </c:extLst>
            </c:dLbl>
            <c:dLbl>
              <c:idx val="3"/>
              <c:layout>
                <c:manualLayout>
                  <c:x val="-1.1345739909604633E-3"/>
                  <c:y val="-2.5380296797483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4"/>
              <c:layout>
                <c:manualLayout>
                  <c:x val="-4.8584842141344998E-3"/>
                  <c:y val="-0.106003418341953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0C-4961-B8A1-DAFBF34B2DBF}"/>
                </c:ext>
              </c:extLst>
            </c:dLbl>
            <c:dLbl>
              <c:idx val="7"/>
              <c:layout>
                <c:manualLayout>
                  <c:x val="1.7814442118492948E-2"/>
                  <c:y val="-6.6630720100656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7B-4CFE-BC61-3D1615501CCD}"/>
                </c:ext>
              </c:extLst>
            </c:dLbl>
            <c:dLbl>
              <c:idx val="9"/>
              <c:layout>
                <c:manualLayout>
                  <c:x val="-1.1876157551276501E-16"/>
                  <c:y val="-6.66307201006567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adugi" panose="020B0502040204020203" pitchFamily="34" charset="0"/>
                      <a:ea typeface="Gadugi" panose="020B0502040204020203" pitchFamily="34" charset="0"/>
                      <a:cs typeface="Arial" panose="020B0604020202020204" pitchFamily="34" charset="0"/>
                    </a:defRPr>
                  </a:pPr>
                  <a:endParaRPr lang="es-C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611022357698695E-2"/>
                      <c:h val="6.33597574775335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5C3-4F6C-A0CF-F0AF9192EFEC}"/>
                </c:ext>
              </c:extLst>
            </c:dLbl>
            <c:dLbl>
              <c:idx val="10"/>
              <c:layout>
                <c:manualLayout>
                  <c:x val="-1.6194947380448133E-2"/>
                  <c:y val="-9.3888741960016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0C-4961-B8A1-DAFBF34B2DBF}"/>
                </c:ext>
              </c:extLst>
            </c:dLbl>
            <c:dLbl>
              <c:idx val="11"/>
              <c:layout>
                <c:manualLayout>
                  <c:x val="-1.6194947380448133E-2"/>
                  <c:y val="-5.754471281420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0C-4961-B8A1-DAFBF34B2D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Hoja1!$A$2:$A$15</c:f>
              <c:strCache>
                <c:ptCount val="14"/>
                <c:pt idx="0">
                  <c:v>Personal</c:v>
                </c:pt>
                <c:pt idx="1">
                  <c:v>Prestamo Tienda </c:v>
                </c:pt>
                <c:pt idx="2">
                  <c:v>Caja Rápida</c:v>
                </c:pt>
                <c:pt idx="3">
                  <c:v>Hipotecario</c:v>
                </c:pt>
                <c:pt idx="4">
                  <c:v>Pulpería</c:v>
                </c:pt>
                <c:pt idx="5">
                  <c:v>Refundicion de Deudas</c:v>
                </c:pt>
                <c:pt idx="6">
                  <c:v>Rebajo Unico </c:v>
                </c:pt>
                <c:pt idx="7">
                  <c:v>Sobre Ahorros</c:v>
                </c:pt>
                <c:pt idx="8">
                  <c:v>Paseo 2025</c:v>
                </c:pt>
                <c:pt idx="9">
                  <c:v>Poliza Saldos Deudores</c:v>
                </c:pt>
                <c:pt idx="10">
                  <c:v>Crédito 2x1</c:v>
                </c:pt>
                <c:pt idx="11">
                  <c:v>Especial</c:v>
                </c:pt>
                <c:pt idx="12">
                  <c:v>Fiduciario</c:v>
                </c:pt>
                <c:pt idx="13">
                  <c:v>Adelantos Salario </c:v>
                </c:pt>
              </c:strCache>
            </c:strRef>
          </c:cat>
          <c:val>
            <c:numRef>
              <c:f>Hoja1!$B$2:$B$15</c:f>
              <c:numCache>
                <c:formatCode>_(* #,##0.00_);_(* \(#,##0.00\);_(* "-"??_);_(@_)</c:formatCode>
                <c:ptCount val="14"/>
                <c:pt idx="0">
                  <c:v>9159179.2300000004</c:v>
                </c:pt>
                <c:pt idx="1">
                  <c:v>25215.93</c:v>
                </c:pt>
                <c:pt idx="2">
                  <c:v>1721879.28</c:v>
                </c:pt>
                <c:pt idx="3">
                  <c:v>43263192.799999997</c:v>
                </c:pt>
                <c:pt idx="4">
                  <c:v>71744.58</c:v>
                </c:pt>
                <c:pt idx="5">
                  <c:v>71507433.739999995</c:v>
                </c:pt>
                <c:pt idx="6">
                  <c:v>8500.16</c:v>
                </c:pt>
                <c:pt idx="7">
                  <c:v>63862976.140000001</c:v>
                </c:pt>
                <c:pt idx="8">
                  <c:v>0</c:v>
                </c:pt>
                <c:pt idx="9">
                  <c:v>4597.24</c:v>
                </c:pt>
                <c:pt idx="10">
                  <c:v>10609723.119999999</c:v>
                </c:pt>
                <c:pt idx="11">
                  <c:v>4633364.18</c:v>
                </c:pt>
                <c:pt idx="12">
                  <c:v>80991668.420000002</c:v>
                </c:pt>
                <c:pt idx="13">
                  <c:v>8802848.0099999998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Otras Cuentas por Cobrar</c:v>
                </c:pt>
              </c:strCache>
            </c:strRef>
          </c:cat>
          <c:val>
            <c:numRef>
              <c:f>Hoja1!$B$2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Inventario Pulpería</c:v>
                </c:pt>
              </c:strCache>
            </c:strRef>
          </c:cat>
          <c:val>
            <c:numRef>
              <c:f>Hoja1!$B$2</c:f>
              <c:numCache>
                <c:formatCode>#,##0.00</c:formatCode>
                <c:ptCount val="1"/>
                <c:pt idx="0">
                  <c:v>433996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Mobiliario y Equipo de Oficina</c:v>
                </c:pt>
                <c:pt idx="1">
                  <c:v>Mobiliario y Equipo de Pulpería</c:v>
                </c:pt>
                <c:pt idx="2">
                  <c:v>Equipos de Computación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65292.03</c:v>
                </c:pt>
                <c:pt idx="1">
                  <c:v>83694.06</c:v>
                </c:pt>
                <c:pt idx="2">
                  <c:v>672163.27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0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3922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234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085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364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93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90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81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172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809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5AAE4F-86F1-408B-949B-1E0076F59E44}" type="datetimeFigureOut">
              <a:rPr lang="es-CR" smtClean="0"/>
              <a:t>25/6/2026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C25ED-FA93-B8D8-F8FD-3D4CA64AE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876" y="1769431"/>
            <a:ext cx="6944249" cy="220584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ESTADOS FINANCIEROS</a:t>
            </a:r>
            <a:br>
              <a:rPr lang="es-CR" sz="80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7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Mayo 2026</a:t>
            </a:r>
            <a:endParaRPr lang="es-C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392000"/>
              </p:ext>
            </p:extLst>
          </p:nvPr>
        </p:nvGraphicFramePr>
        <p:xfrm>
          <a:off x="1371225" y="1925669"/>
          <a:ext cx="6401550" cy="4279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9E24176D-4232-538D-9C9F-47305B62FB96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INVENTARIOS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4CDAB8-7E8B-860F-0428-F74B29688ACB}"/>
              </a:ext>
            </a:extLst>
          </p:cNvPr>
          <p:cNvSpPr txBox="1">
            <a:spLocks/>
          </p:cNvSpPr>
          <p:nvPr/>
        </p:nvSpPr>
        <p:spPr bwMode="auto">
          <a:xfrm>
            <a:off x="4753898" y="841878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₵433 996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2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371845"/>
              </p:ext>
            </p:extLst>
          </p:nvPr>
        </p:nvGraphicFramePr>
        <p:xfrm>
          <a:off x="852256" y="1934547"/>
          <a:ext cx="7439487" cy="418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D21F971-9E16-7FF1-5E5F-799E17B01B73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 FIJOS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2D195AA-7582-2101-3C60-F12AA3408804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₵821 149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0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4871695"/>
              </p:ext>
            </p:extLst>
          </p:nvPr>
        </p:nvGraphicFramePr>
        <p:xfrm>
          <a:off x="914401" y="1914184"/>
          <a:ext cx="7599285" cy="4173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AC9E12C-89DB-1E74-D4B3-7A9844CD3D34}"/>
              </a:ext>
            </a:extLst>
          </p:cNvPr>
          <p:cNvSpPr txBox="1">
            <a:spLocks/>
          </p:cNvSpPr>
          <p:nvPr/>
        </p:nvSpPr>
        <p:spPr>
          <a:xfrm>
            <a:off x="727969" y="541538"/>
            <a:ext cx="4403476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OTROS ACTIVOS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0A84CB-0A20-9D16-3F5F-CC63512F7DBA}"/>
              </a:ext>
            </a:extLst>
          </p:cNvPr>
          <p:cNvSpPr txBox="1">
            <a:spLocks/>
          </p:cNvSpPr>
          <p:nvPr/>
        </p:nvSpPr>
        <p:spPr bwMode="auto">
          <a:xfrm>
            <a:off x="4909505" y="744223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₵668 500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59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99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505165"/>
              </p:ext>
            </p:extLst>
          </p:nvPr>
        </p:nvGraphicFramePr>
        <p:xfrm>
          <a:off x="889235" y="2004687"/>
          <a:ext cx="7624449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6B659434-BCE2-0167-B420-0A3F5A0CA27A}"/>
              </a:ext>
            </a:extLst>
          </p:cNvPr>
          <p:cNvSpPr txBox="1">
            <a:spLocks/>
          </p:cNvSpPr>
          <p:nvPr/>
        </p:nvSpPr>
        <p:spPr>
          <a:xfrm>
            <a:off x="887767" y="541538"/>
            <a:ext cx="2583402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46AAC41-745B-77E0-2158-733D7D09A641}"/>
              </a:ext>
            </a:extLst>
          </p:cNvPr>
          <p:cNvSpPr txBox="1">
            <a:spLocks/>
          </p:cNvSpPr>
          <p:nvPr/>
        </p:nvSpPr>
        <p:spPr bwMode="auto">
          <a:xfrm>
            <a:off x="4572000" y="808864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₵84 089 621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42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133329"/>
              </p:ext>
            </p:extLst>
          </p:nvPr>
        </p:nvGraphicFramePr>
        <p:xfrm>
          <a:off x="569343" y="2049075"/>
          <a:ext cx="8050293" cy="410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0746223-AA6A-08D6-C5CF-6131798E8A74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AHORROS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D47D0B-E951-FDCE-3012-F53F83688B0B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₵18 475 737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13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5909500"/>
              </p:ext>
            </p:extLst>
          </p:nvPr>
        </p:nvGraphicFramePr>
        <p:xfrm>
          <a:off x="733142" y="1995809"/>
          <a:ext cx="7677715" cy="4120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95E50CA-D231-599E-9281-EA3EFF4B9E42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1B3BCB0-A7BC-2B11-FB6F-3ADAC2392E1B}"/>
              </a:ext>
            </a:extLst>
          </p:cNvPr>
          <p:cNvSpPr txBox="1">
            <a:spLocks/>
          </p:cNvSpPr>
          <p:nvPr/>
        </p:nvSpPr>
        <p:spPr bwMode="auto">
          <a:xfrm>
            <a:off x="4962511" y="74128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₵64 876 678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4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236697"/>
              </p:ext>
            </p:extLst>
          </p:nvPr>
        </p:nvGraphicFramePr>
        <p:xfrm>
          <a:off x="950645" y="1978054"/>
          <a:ext cx="7420262" cy="417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7F6C42B9-7AFE-76AC-3293-86087BAA142F}"/>
              </a:ext>
            </a:extLst>
          </p:cNvPr>
          <p:cNvSpPr txBox="1">
            <a:spLocks/>
          </p:cNvSpPr>
          <p:nvPr/>
        </p:nvSpPr>
        <p:spPr>
          <a:xfrm>
            <a:off x="887766" y="541538"/>
            <a:ext cx="3204839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PROVISIONES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F720FA-3487-C6FC-E4AE-CD1EA578B58D}"/>
              </a:ext>
            </a:extLst>
          </p:cNvPr>
          <p:cNvSpPr txBox="1">
            <a:spLocks/>
          </p:cNvSpPr>
          <p:nvPr/>
        </p:nvSpPr>
        <p:spPr bwMode="auto">
          <a:xfrm>
            <a:off x="4864679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₵834 074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DD796F81-12E5-EAA5-F6BD-8A72241C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28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902994"/>
              </p:ext>
            </p:extLst>
          </p:nvPr>
        </p:nvGraphicFramePr>
        <p:xfrm>
          <a:off x="1184315" y="1771953"/>
          <a:ext cx="7258245" cy="419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94F93BF-0115-E56E-23E4-D17B053A79D9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53E9A29-31BD-8D59-EB6C-ECD154626C38}"/>
              </a:ext>
            </a:extLst>
          </p:cNvPr>
          <p:cNvSpPr txBox="1">
            <a:spLocks/>
          </p:cNvSpPr>
          <p:nvPr/>
        </p:nvSpPr>
        <p:spPr bwMode="auto">
          <a:xfrm>
            <a:off x="4838379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₵702 334 067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7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92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ECCB912-D465-8EAB-AD37-13B2BADEE103}"/>
              </a:ext>
            </a:extLst>
          </p:cNvPr>
          <p:cNvSpPr txBox="1">
            <a:spLocks/>
          </p:cNvSpPr>
          <p:nvPr/>
        </p:nvSpPr>
        <p:spPr>
          <a:xfrm>
            <a:off x="1197908" y="2638518"/>
            <a:ext cx="6748185" cy="1445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 DE RESULTADOS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7645133"/>
              </p:ext>
            </p:extLst>
          </p:nvPr>
        </p:nvGraphicFramePr>
        <p:xfrm>
          <a:off x="982827" y="1898105"/>
          <a:ext cx="7282284" cy="4254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AC57995F-9B14-2513-5480-4D5B5855BAD0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6DBE690-449D-633D-1901-240A77159CC8}"/>
              </a:ext>
            </a:extLst>
          </p:cNvPr>
          <p:cNvSpPr txBox="1">
            <a:spLocks/>
          </p:cNvSpPr>
          <p:nvPr/>
        </p:nvSpPr>
        <p:spPr bwMode="auto">
          <a:xfrm>
            <a:off x="4623969" y="946910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₵5 954 964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5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3167950"/>
              </p:ext>
            </p:extLst>
          </p:nvPr>
        </p:nvGraphicFramePr>
        <p:xfrm>
          <a:off x="431321" y="2004687"/>
          <a:ext cx="8367622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5637C1D-CFED-BBD1-F0AD-2FEC56E0DC61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6CF5F9-EC0B-6691-D05C-BD994B9BB5A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₵29 052 957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166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665836"/>
              </p:ext>
            </p:extLst>
          </p:nvPr>
        </p:nvGraphicFramePr>
        <p:xfrm>
          <a:off x="1060132" y="2004687"/>
          <a:ext cx="7222734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532A107-8C2C-583D-F983-CD1C43F20C15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257B0B-B8A7-29D9-2D16-86359F893296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₵3 846 974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8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4006434"/>
              </p:ext>
            </p:extLst>
          </p:nvPr>
        </p:nvGraphicFramePr>
        <p:xfrm>
          <a:off x="508958" y="2004687"/>
          <a:ext cx="8212347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5785084-76F3-53FA-84C4-E96D20454E9B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3EA22D8-6A45-D73F-5596-93F2761F6D03}"/>
              </a:ext>
            </a:extLst>
          </p:cNvPr>
          <p:cNvSpPr txBox="1">
            <a:spLocks/>
          </p:cNvSpPr>
          <p:nvPr/>
        </p:nvSpPr>
        <p:spPr bwMode="auto">
          <a:xfrm>
            <a:off x="4984148" y="72646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₵19 315 607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72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112896"/>
              </p:ext>
            </p:extLst>
          </p:nvPr>
        </p:nvGraphicFramePr>
        <p:xfrm>
          <a:off x="1060131" y="2004687"/>
          <a:ext cx="7089569" cy="416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A98409B-8AB7-0380-DDDB-9EE6D3B97AFA}"/>
              </a:ext>
            </a:extLst>
          </p:cNvPr>
          <p:cNvSpPr txBox="1">
            <a:spLocks/>
          </p:cNvSpPr>
          <p:nvPr/>
        </p:nvSpPr>
        <p:spPr>
          <a:xfrm>
            <a:off x="1371599" y="417251"/>
            <a:ext cx="6400801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 DEL MES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11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370069"/>
              </p:ext>
            </p:extLst>
          </p:nvPr>
        </p:nvGraphicFramePr>
        <p:xfrm>
          <a:off x="345058" y="1973615"/>
          <a:ext cx="8514270" cy="3796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161C76F-6B1E-5D26-B156-2D8A100B01C7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9B26075-DFF3-2C9E-950F-1102F50D3363}"/>
              </a:ext>
            </a:extLst>
          </p:cNvPr>
          <p:cNvSpPr txBox="1">
            <a:spLocks/>
          </p:cNvSpPr>
          <p:nvPr/>
        </p:nvSpPr>
        <p:spPr bwMode="auto">
          <a:xfrm>
            <a:off x="4871546" y="946910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 9 737 349</a:t>
            </a:r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95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10FF1-CE4F-34BA-7671-9BABC320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666" y="727972"/>
            <a:ext cx="2627789" cy="876993"/>
          </a:xfrm>
        </p:spPr>
        <p:txBody>
          <a:bodyPr>
            <a:normAutofit/>
          </a:bodyPr>
          <a:lstStyle/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148498"/>
              </p:ext>
            </p:extLst>
          </p:nvPr>
        </p:nvGraphicFramePr>
        <p:xfrm>
          <a:off x="543464" y="1995809"/>
          <a:ext cx="8169215" cy="3943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5D822460-8A18-CCB4-C3A8-FB6C0CE43FE0}"/>
              </a:ext>
            </a:extLst>
          </p:cNvPr>
          <p:cNvSpPr txBox="1">
            <a:spLocks/>
          </p:cNvSpPr>
          <p:nvPr/>
        </p:nvSpPr>
        <p:spPr bwMode="auto">
          <a:xfrm>
            <a:off x="4807412" y="835498"/>
            <a:ext cx="336892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₵796 161 038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1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633823"/>
              </p:ext>
            </p:extLst>
          </p:nvPr>
        </p:nvGraphicFramePr>
        <p:xfrm>
          <a:off x="1040157" y="1848280"/>
          <a:ext cx="7322608" cy="402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C0D571B-43B1-D9F2-E7A0-91829EA257A4}"/>
              </a:ext>
            </a:extLst>
          </p:cNvPr>
          <p:cNvSpPr txBox="1">
            <a:spLocks/>
          </p:cNvSpPr>
          <p:nvPr/>
        </p:nvSpPr>
        <p:spPr>
          <a:xfrm>
            <a:off x="967666" y="736850"/>
            <a:ext cx="262778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BANCOS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67FB21E-589D-DE20-1E81-2AD28C35DCEF}"/>
              </a:ext>
            </a:extLst>
          </p:cNvPr>
          <p:cNvSpPr txBox="1">
            <a:spLocks/>
          </p:cNvSpPr>
          <p:nvPr/>
        </p:nvSpPr>
        <p:spPr bwMode="auto">
          <a:xfrm>
            <a:off x="5131446" y="647516"/>
            <a:ext cx="3044888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₵22 724 337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9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91464"/>
              </p:ext>
            </p:extLst>
          </p:nvPr>
        </p:nvGraphicFramePr>
        <p:xfrm>
          <a:off x="1011827" y="1988785"/>
          <a:ext cx="7324305" cy="384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CD19E8D-36BC-CD02-809F-9401F2DFA32A}"/>
              </a:ext>
            </a:extLst>
          </p:cNvPr>
          <p:cNvSpPr txBox="1">
            <a:spLocks/>
          </p:cNvSpPr>
          <p:nvPr/>
        </p:nvSpPr>
        <p:spPr>
          <a:xfrm>
            <a:off x="683580" y="403412"/>
            <a:ext cx="3888420" cy="119373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</a:t>
            </a:r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Público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B8A3188-C713-AA73-5E4D-CEA222213322}"/>
              </a:ext>
            </a:extLst>
          </p:cNvPr>
          <p:cNvSpPr txBox="1">
            <a:spLocks/>
          </p:cNvSpPr>
          <p:nvPr/>
        </p:nvSpPr>
        <p:spPr bwMode="auto">
          <a:xfrm>
            <a:off x="5020475" y="721749"/>
            <a:ext cx="314637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₵61 003 366</a:t>
            </a:r>
          </a:p>
        </p:txBody>
      </p:sp>
    </p:spTree>
    <p:extLst>
      <p:ext uri="{BB962C8B-B14F-4D97-AF65-F5344CB8AC3E}">
        <p14:creationId xmlns:p14="http://schemas.microsoft.com/office/powerpoint/2010/main" val="83766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1422352"/>
              </p:ext>
            </p:extLst>
          </p:nvPr>
        </p:nvGraphicFramePr>
        <p:xfrm>
          <a:off x="1024147" y="1829658"/>
          <a:ext cx="7095705" cy="4306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3E723CA6-13E2-920E-082C-640D9CC93C51}"/>
              </a:ext>
            </a:extLst>
          </p:cNvPr>
          <p:cNvSpPr txBox="1">
            <a:spLocks/>
          </p:cNvSpPr>
          <p:nvPr/>
        </p:nvSpPr>
        <p:spPr>
          <a:xfrm>
            <a:off x="816746" y="513286"/>
            <a:ext cx="3994951" cy="1083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Cooperativas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ED0236D-F158-FBC5-5AC2-F5EE98250754}"/>
              </a:ext>
            </a:extLst>
          </p:cNvPr>
          <p:cNvSpPr txBox="1">
            <a:spLocks/>
          </p:cNvSpPr>
          <p:nvPr/>
        </p:nvSpPr>
        <p:spPr bwMode="auto">
          <a:xfrm>
            <a:off x="4811697" y="713002"/>
            <a:ext cx="353246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₵419 825 921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8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8C8FE3E-9401-3260-CA7B-72B80EF20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485777"/>
              </p:ext>
            </p:extLst>
          </p:nvPr>
        </p:nvGraphicFramePr>
        <p:xfrm>
          <a:off x="943376" y="2121763"/>
          <a:ext cx="7257248" cy="3894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1DA801C-EE9B-134D-7913-2384BB74540F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INVERSIONES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9EE7BFF-0931-F70B-57BD-38A50B07B729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₵480 829 288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1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056997"/>
              </p:ext>
            </p:extLst>
          </p:nvPr>
        </p:nvGraphicFramePr>
        <p:xfrm>
          <a:off x="336431" y="1957685"/>
          <a:ext cx="8419380" cy="4193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FD54670-A6BC-D273-2507-DF101ACDE4EE}"/>
              </a:ext>
            </a:extLst>
          </p:cNvPr>
          <p:cNvSpPr txBox="1">
            <a:spLocks/>
          </p:cNvSpPr>
          <p:nvPr/>
        </p:nvSpPr>
        <p:spPr>
          <a:xfrm>
            <a:off x="967664" y="443883"/>
            <a:ext cx="3515559" cy="11718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CARTERA </a:t>
            </a:r>
          </a:p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DE CRÉDITO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041B73-EF50-83F3-BF70-B0E4E20D4918}"/>
              </a:ext>
            </a:extLst>
          </p:cNvPr>
          <p:cNvSpPr txBox="1">
            <a:spLocks/>
          </p:cNvSpPr>
          <p:nvPr/>
        </p:nvSpPr>
        <p:spPr bwMode="auto">
          <a:xfrm>
            <a:off x="4761992" y="443883"/>
            <a:ext cx="3515559" cy="73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₵294 662 322</a:t>
            </a:r>
          </a:p>
          <a:p>
            <a:pPr algn="ctr" eaLnBrk="1" hangingPunct="1"/>
            <a:r>
              <a:rPr lang="es-CR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 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8C5DEE-A63B-F6EA-08C0-6A64171C9009}"/>
              </a:ext>
            </a:extLst>
          </p:cNvPr>
          <p:cNvSpPr txBox="1">
            <a:spLocks/>
          </p:cNvSpPr>
          <p:nvPr/>
        </p:nvSpPr>
        <p:spPr>
          <a:xfrm>
            <a:off x="4483223" y="1321480"/>
            <a:ext cx="3794328" cy="4040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4000" b="1" spc="-75" dirty="0">
                <a:solidFill>
                  <a:srgbClr val="FF0000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Estimación: - </a:t>
            </a:r>
            <a:r>
              <a:rPr lang="es-CR" altLang="en-US" sz="4000" b="1" spc="-75" dirty="0">
                <a:solidFill>
                  <a:srgbClr val="FF0000"/>
                </a:solidFill>
                <a:latin typeface="Satisfy" panose="02000000000000000000" pitchFamily="2" charset="0"/>
              </a:rPr>
              <a:t>₵ 4 180 000</a:t>
            </a:r>
            <a:endParaRPr lang="es-CR" sz="4000" b="1" spc="-75" dirty="0">
              <a:solidFill>
                <a:srgbClr val="FF0000"/>
              </a:solidFill>
              <a:latin typeface="Satisf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60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8882253"/>
              </p:ext>
            </p:extLst>
          </p:nvPr>
        </p:nvGraphicFramePr>
        <p:xfrm>
          <a:off x="1615361" y="1998031"/>
          <a:ext cx="6197364" cy="412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2A202F8-7FDC-3C71-16D5-9C0DCADB4DD1}"/>
              </a:ext>
            </a:extLst>
          </p:cNvPr>
          <p:cNvSpPr txBox="1">
            <a:spLocks/>
          </p:cNvSpPr>
          <p:nvPr/>
        </p:nvSpPr>
        <p:spPr>
          <a:xfrm>
            <a:off x="785920" y="488272"/>
            <a:ext cx="4585069" cy="1189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COBRAR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E3949B7-AF41-B6DE-752B-B53484961243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₵0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80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2053</TotalTime>
  <Words>165</Words>
  <Application>Microsoft Office PowerPoint</Application>
  <PresentationFormat>Presentación en pantalla (4:3)</PresentationFormat>
  <Paragraphs>72</Paragraphs>
  <Slides>26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Bahnschrift SemiBold SemiConden</vt:lpstr>
      <vt:lpstr>Calibri</vt:lpstr>
      <vt:lpstr>Calibri Light</vt:lpstr>
      <vt:lpstr>Rockwell Condensed</vt:lpstr>
      <vt:lpstr>Satisfy</vt:lpstr>
      <vt:lpstr>Retrospección</vt:lpstr>
      <vt:lpstr>ESTADOS FINANCIEROS Mayo 2026</vt:lpstr>
      <vt:lpstr>BALANCE GENERAL ACTIVOS</vt:lpstr>
      <vt:lpstr>ACTIVOS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BALANCE GENERAL PASIVOS</vt:lpstr>
      <vt:lpstr>Presentación de PowerPoint</vt:lpstr>
      <vt:lpstr>Presentación de PowerPoint</vt:lpstr>
      <vt:lpstr>Presentación de PowerPoint</vt:lpstr>
      <vt:lpstr>Presentación de PowerPoint</vt:lpstr>
      <vt:lpstr>BALANCE GENERAL PATRIMONIO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Estados Financieros  ABRIL 2022</dc:title>
  <dc:creator>Natalia Abarca Ugalde</dc:creator>
  <cp:lastModifiedBy>Natalia Abarca Solidarismo DRA</cp:lastModifiedBy>
  <cp:revision>60</cp:revision>
  <dcterms:created xsi:type="dcterms:W3CDTF">2022-05-18T17:04:43Z</dcterms:created>
  <dcterms:modified xsi:type="dcterms:W3CDTF">2026-06-25T21:57:24Z</dcterms:modified>
</cp:coreProperties>
</file>