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58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41C723-F90C-4D7E-B94A-D17430E61ED8}" v="2" dt="2026-04-24T18:07:58.2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96" autoAdjust="0"/>
    <p:restoredTop sz="94660"/>
  </p:normalViewPr>
  <p:slideViewPr>
    <p:cSldViewPr snapToGrid="0">
      <p:cViewPr varScale="1">
        <p:scale>
          <a:sx n="81" d="100"/>
          <a:sy n="81" d="100"/>
        </p:scale>
        <p:origin x="11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a Abarca Solidarismo DRA" userId="ab89e502a4ec5f51" providerId="LiveId" clId="{C70749B6-2A57-4A4E-B7F1-49A1EBF0680F}"/>
    <pc:docChg chg="modSld">
      <pc:chgData name="Natalia Abarca Solidarismo DRA" userId="ab89e502a4ec5f51" providerId="LiveId" clId="{C70749B6-2A57-4A4E-B7F1-49A1EBF0680F}" dt="2026-04-24T18:11:48.927" v="26" actId="27918"/>
      <pc:docMkLst>
        <pc:docMk/>
      </pc:docMkLst>
      <pc:sldChg chg="modSp">
        <pc:chgData name="Natalia Abarca Solidarismo DRA" userId="ab89e502a4ec5f51" providerId="LiveId" clId="{C70749B6-2A57-4A4E-B7F1-49A1EBF0680F}" dt="2026-04-24T18:07:58.216" v="7"/>
        <pc:sldMkLst>
          <pc:docMk/>
          <pc:sldMk cId="1894360180" sldId="263"/>
        </pc:sldMkLst>
        <pc:graphicFrameChg chg="mod">
          <ac:chgData name="Natalia Abarca Solidarismo DRA" userId="ab89e502a4ec5f51" providerId="LiveId" clId="{C70749B6-2A57-4A4E-B7F1-49A1EBF0680F}" dt="2026-04-24T18:07:58.216" v="7"/>
          <ac:graphicFrameMkLst>
            <pc:docMk/>
            <pc:sldMk cId="1894360180" sldId="263"/>
            <ac:graphicFrameMk id="4" creationId="{C6E30FCC-CED7-9EAB-EB9B-FC941B37A08E}"/>
          </ac:graphicFrameMkLst>
        </pc:graphicFrameChg>
      </pc:sldChg>
      <pc:sldChg chg="modSp mod">
        <pc:chgData name="Natalia Abarca Solidarismo DRA" userId="ab89e502a4ec5f51" providerId="LiveId" clId="{C70749B6-2A57-4A4E-B7F1-49A1EBF0680F}" dt="2026-04-24T18:07:31.793" v="5" actId="20577"/>
        <pc:sldMkLst>
          <pc:docMk/>
          <pc:sldMk cId="1429717259" sldId="267"/>
        </pc:sldMkLst>
        <pc:spChg chg="mod">
          <ac:chgData name="Natalia Abarca Solidarismo DRA" userId="ab89e502a4ec5f51" providerId="LiveId" clId="{C70749B6-2A57-4A4E-B7F1-49A1EBF0680F}" dt="2026-04-24T18:07:31.793" v="5" actId="20577"/>
          <ac:spMkLst>
            <pc:docMk/>
            <pc:sldMk cId="1429717259" sldId="267"/>
            <ac:spMk id="5" creationId="{5D822460-8A18-CCB4-C3A8-FB6C0CE43FE0}"/>
          </ac:spMkLst>
        </pc:spChg>
      </pc:sldChg>
      <pc:sldChg chg="modSp mod">
        <pc:chgData name="Natalia Abarca Solidarismo DRA" userId="ab89e502a4ec5f51" providerId="LiveId" clId="{C70749B6-2A57-4A4E-B7F1-49A1EBF0680F}" dt="2026-04-24T18:08:26.019" v="13" actId="20577"/>
        <pc:sldMkLst>
          <pc:docMk/>
          <pc:sldMk cId="4263442550" sldId="270"/>
        </pc:sldMkLst>
        <pc:spChg chg="mod">
          <ac:chgData name="Natalia Abarca Solidarismo DRA" userId="ab89e502a4ec5f51" providerId="LiveId" clId="{C70749B6-2A57-4A4E-B7F1-49A1EBF0680F}" dt="2026-04-24T18:08:26.019" v="13" actId="20577"/>
          <ac:spMkLst>
            <pc:docMk/>
            <pc:sldMk cId="4263442550" sldId="270"/>
            <ac:spMk id="6" creationId="{946AAC41-745B-77E0-2158-733D7D09A641}"/>
          </ac:spMkLst>
        </pc:spChg>
      </pc:sldChg>
      <pc:sldChg chg="modSp mod">
        <pc:chgData name="Natalia Abarca Solidarismo DRA" userId="ab89e502a4ec5f51" providerId="LiveId" clId="{C70749B6-2A57-4A4E-B7F1-49A1EBF0680F}" dt="2026-04-24T18:09:18.505" v="21" actId="20577"/>
        <pc:sldMkLst>
          <pc:docMk/>
          <pc:sldMk cId="3146072971" sldId="274"/>
        </pc:sldMkLst>
        <pc:spChg chg="mod">
          <ac:chgData name="Natalia Abarca Solidarismo DRA" userId="ab89e502a4ec5f51" providerId="LiveId" clId="{C70749B6-2A57-4A4E-B7F1-49A1EBF0680F}" dt="2026-04-24T18:09:18.505" v="21" actId="20577"/>
          <ac:spMkLst>
            <pc:docMk/>
            <pc:sldMk cId="3146072971" sldId="274"/>
            <ac:spMk id="6" creationId="{253E9A29-31BD-8D59-EB6C-ECD154626C38}"/>
          </ac:spMkLst>
        </pc:spChg>
      </pc:sldChg>
      <pc:sldChg chg="mod">
        <pc:chgData name="Natalia Abarca Solidarismo DRA" userId="ab89e502a4ec5f51" providerId="LiveId" clId="{C70749B6-2A57-4A4E-B7F1-49A1EBF0680F}" dt="2026-04-24T18:11:48.927" v="26" actId="27918"/>
        <pc:sldMkLst>
          <pc:docMk/>
          <pc:sldMk cId="1526911386" sldId="280"/>
        </pc:sldMkLst>
      </pc:sldChg>
      <pc:sldChg chg="modSp mod">
        <pc:chgData name="Natalia Abarca Solidarismo DRA" userId="ab89e502a4ec5f51" providerId="LiveId" clId="{C70749B6-2A57-4A4E-B7F1-49A1EBF0680F}" dt="2026-04-24T18:09:07.338" v="19" actId="20577"/>
        <pc:sldMkLst>
          <pc:docMk/>
          <pc:sldMk cId="218064223" sldId="287"/>
        </pc:sldMkLst>
        <pc:spChg chg="mod">
          <ac:chgData name="Natalia Abarca Solidarismo DRA" userId="ab89e502a4ec5f51" providerId="LiveId" clId="{C70749B6-2A57-4A4E-B7F1-49A1EBF0680F}" dt="2026-04-24T18:09:07.338" v="19" actId="20577"/>
          <ac:spMkLst>
            <pc:docMk/>
            <pc:sldMk cId="218064223" sldId="287"/>
            <ac:spMk id="6" creationId="{5DF720FA-3487-C6FC-E4AE-CD1EA578B58D}"/>
          </ac:spMkLst>
        </pc:spChg>
      </pc:sldChg>
    </pc:docChg>
  </pc:docChgLst>
  <pc:docChgLst>
    <pc:chgData name="Natalia Abarca Solidarismo DRA" userId="ab89e502a4ec5f51" providerId="LiveId" clId="{CE65D70C-0758-45DD-921C-7778F831568D}"/>
    <pc:docChg chg="undo custSel modSld">
      <pc:chgData name="Natalia Abarca Solidarismo DRA" userId="ab89e502a4ec5f51" providerId="LiveId" clId="{CE65D70C-0758-45DD-921C-7778F831568D}" dt="2026-04-23T15:57:43.934" v="566" actId="27918"/>
      <pc:docMkLst>
        <pc:docMk/>
      </pc:docMkLst>
      <pc:sldChg chg="modSp mod">
        <pc:chgData name="Natalia Abarca Solidarismo DRA" userId="ab89e502a4ec5f51" providerId="LiveId" clId="{CE65D70C-0758-45DD-921C-7778F831568D}" dt="2026-04-23T13:51:06.098" v="9" actId="20577"/>
        <pc:sldMkLst>
          <pc:docMk/>
          <pc:sldMk cId="2482988857" sldId="256"/>
        </pc:sldMkLst>
        <pc:spChg chg="mod">
          <ac:chgData name="Natalia Abarca Solidarismo DRA" userId="ab89e502a4ec5f51" providerId="LiveId" clId="{CE65D70C-0758-45DD-921C-7778F831568D}" dt="2026-04-23T13:51:06.098" v="9" actId="20577"/>
          <ac:spMkLst>
            <pc:docMk/>
            <pc:sldMk cId="2482988857" sldId="256"/>
            <ac:spMk id="2" creationId="{9D7C25ED-FA93-B8D8-F8FD-3D4CA64AE054}"/>
          </ac:spMkLst>
        </pc:spChg>
      </pc:sldChg>
      <pc:sldChg chg="modSp mod">
        <pc:chgData name="Natalia Abarca Solidarismo DRA" userId="ab89e502a4ec5f51" providerId="LiveId" clId="{CE65D70C-0758-45DD-921C-7778F831568D}" dt="2026-04-23T14:01:28.193" v="76" actId="20577"/>
        <pc:sldMkLst>
          <pc:docMk/>
          <pc:sldMk cId="3611917893" sldId="259"/>
        </pc:sldMkLst>
        <pc:spChg chg="mod">
          <ac:chgData name="Natalia Abarca Solidarismo DRA" userId="ab89e502a4ec5f51" providerId="LiveId" clId="{CE65D70C-0758-45DD-921C-7778F831568D}" dt="2026-04-23T14:01:28.193" v="76" actId="20577"/>
          <ac:spMkLst>
            <pc:docMk/>
            <pc:sldMk cId="3611917893" sldId="259"/>
            <ac:spMk id="6" creationId="{667FB21E-589D-DE20-1E81-2AD28C35DCEF}"/>
          </ac:spMkLst>
        </pc:spChg>
      </pc:sldChg>
      <pc:sldChg chg="modSp mod">
        <pc:chgData name="Natalia Abarca Solidarismo DRA" userId="ab89e502a4ec5f51" providerId="LiveId" clId="{CE65D70C-0758-45DD-921C-7778F831568D}" dt="2026-04-23T14:04:17.501" v="93" actId="20577"/>
        <pc:sldMkLst>
          <pc:docMk/>
          <pc:sldMk cId="837665846" sldId="260"/>
        </pc:sldMkLst>
        <pc:spChg chg="mod">
          <ac:chgData name="Natalia Abarca Solidarismo DRA" userId="ab89e502a4ec5f51" providerId="LiveId" clId="{CE65D70C-0758-45DD-921C-7778F831568D}" dt="2026-04-23T14:04:17.501" v="93" actId="20577"/>
          <ac:spMkLst>
            <pc:docMk/>
            <pc:sldMk cId="837665846" sldId="260"/>
            <ac:spMk id="6" creationId="{BB8A3188-C713-AA73-5E4D-CEA222213322}"/>
          </ac:spMkLst>
        </pc:spChg>
      </pc:sldChg>
      <pc:sldChg chg="modSp mod">
        <pc:chgData name="Natalia Abarca Solidarismo DRA" userId="ab89e502a4ec5f51" providerId="LiveId" clId="{CE65D70C-0758-45DD-921C-7778F831568D}" dt="2026-04-23T14:12:56.577" v="143" actId="20577"/>
        <pc:sldMkLst>
          <pc:docMk/>
          <pc:sldMk cId="2731614547" sldId="262"/>
        </pc:sldMkLst>
        <pc:spChg chg="mod">
          <ac:chgData name="Natalia Abarca Solidarismo DRA" userId="ab89e502a4ec5f51" providerId="LiveId" clId="{CE65D70C-0758-45DD-921C-7778F831568D}" dt="2026-04-23T14:12:56.577" v="143" actId="20577"/>
          <ac:spMkLst>
            <pc:docMk/>
            <pc:sldMk cId="2731614547" sldId="262"/>
            <ac:spMk id="4" creationId="{89EE7BFF-0931-F70B-57BD-38A50B07B729}"/>
          </ac:spMkLst>
        </pc:spChg>
      </pc:sldChg>
      <pc:sldChg chg="modSp mod">
        <pc:chgData name="Natalia Abarca Solidarismo DRA" userId="ab89e502a4ec5f51" providerId="LiveId" clId="{CE65D70C-0758-45DD-921C-7778F831568D}" dt="2026-04-23T14:21:38.774" v="192" actId="20577"/>
        <pc:sldMkLst>
          <pc:docMk/>
          <pc:sldMk cId="1894360180" sldId="263"/>
        </pc:sldMkLst>
        <pc:spChg chg="mod">
          <ac:chgData name="Natalia Abarca Solidarismo DRA" userId="ab89e502a4ec5f51" providerId="LiveId" clId="{CE65D70C-0758-45DD-921C-7778F831568D}" dt="2026-04-23T14:21:38.774" v="192" actId="20577"/>
          <ac:spMkLst>
            <pc:docMk/>
            <pc:sldMk cId="1894360180" sldId="263"/>
            <ac:spMk id="2" creationId="{8F8C5DEE-A63B-F6EA-08C0-6A64171C9009}"/>
          </ac:spMkLst>
        </pc:spChg>
        <pc:spChg chg="mod">
          <ac:chgData name="Natalia Abarca Solidarismo DRA" userId="ab89e502a4ec5f51" providerId="LiveId" clId="{CE65D70C-0758-45DD-921C-7778F831568D}" dt="2026-04-23T14:21:08.313" v="170" actId="20577"/>
          <ac:spMkLst>
            <pc:docMk/>
            <pc:sldMk cId="1894360180" sldId="263"/>
            <ac:spMk id="6" creationId="{91041B73-EF50-83F3-BF70-B0E4E20D4918}"/>
          </ac:spMkLst>
        </pc:spChg>
      </pc:sldChg>
      <pc:sldChg chg="modSp mod">
        <pc:chgData name="Natalia Abarca Solidarismo DRA" userId="ab89e502a4ec5f51" providerId="LiveId" clId="{CE65D70C-0758-45DD-921C-7778F831568D}" dt="2026-04-23T14:23:06.572" v="202" actId="20577"/>
        <pc:sldMkLst>
          <pc:docMk/>
          <pc:sldMk cId="3186025466" sldId="265"/>
        </pc:sldMkLst>
        <pc:spChg chg="mod">
          <ac:chgData name="Natalia Abarca Solidarismo DRA" userId="ab89e502a4ec5f51" providerId="LiveId" clId="{CE65D70C-0758-45DD-921C-7778F831568D}" dt="2026-04-23T14:23:06.572" v="202" actId="20577"/>
          <ac:spMkLst>
            <pc:docMk/>
            <pc:sldMk cId="3186025466" sldId="265"/>
            <ac:spMk id="6" creationId="{684CDAB8-7E8B-860F-0428-F74B29688ACB}"/>
          </ac:spMkLst>
        </pc:spChg>
      </pc:sldChg>
      <pc:sldChg chg="modSp mod">
        <pc:chgData name="Natalia Abarca Solidarismo DRA" userId="ab89e502a4ec5f51" providerId="LiveId" clId="{CE65D70C-0758-45DD-921C-7778F831568D}" dt="2026-04-23T14:25:35.235" v="218" actId="27918"/>
        <pc:sldMkLst>
          <pc:docMk/>
          <pc:sldMk cId="2960501034" sldId="266"/>
        </pc:sldMkLst>
        <pc:spChg chg="mod">
          <ac:chgData name="Natalia Abarca Solidarismo DRA" userId="ab89e502a4ec5f51" providerId="LiveId" clId="{CE65D70C-0758-45DD-921C-7778F831568D}" dt="2026-04-23T14:23:25.818" v="209" actId="20577"/>
          <ac:spMkLst>
            <pc:docMk/>
            <pc:sldMk cId="2960501034" sldId="266"/>
            <ac:spMk id="6" creationId="{22D195AA-7582-2101-3C60-F12AA3408804}"/>
          </ac:spMkLst>
        </pc:spChg>
      </pc:sldChg>
      <pc:sldChg chg="modSp mod">
        <pc:chgData name="Natalia Abarca Solidarismo DRA" userId="ab89e502a4ec5f51" providerId="LiveId" clId="{CE65D70C-0758-45DD-921C-7778F831568D}" dt="2026-04-23T13:54:23.958" v="49" actId="27918"/>
        <pc:sldMkLst>
          <pc:docMk/>
          <pc:sldMk cId="1429717259" sldId="267"/>
        </pc:sldMkLst>
        <pc:spChg chg="mod">
          <ac:chgData name="Natalia Abarca Solidarismo DRA" userId="ab89e502a4ec5f51" providerId="LiveId" clId="{CE65D70C-0758-45DD-921C-7778F831568D}" dt="2026-04-23T13:51:45.577" v="40" actId="20577"/>
          <ac:spMkLst>
            <pc:docMk/>
            <pc:sldMk cId="1429717259" sldId="267"/>
            <ac:spMk id="5" creationId="{5D822460-8A18-CCB4-C3A8-FB6C0CE43FE0}"/>
          </ac:spMkLst>
        </pc:spChg>
      </pc:sldChg>
      <pc:sldChg chg="modSp mod">
        <pc:chgData name="Natalia Abarca Solidarismo DRA" userId="ab89e502a4ec5f51" providerId="LiveId" clId="{CE65D70C-0758-45DD-921C-7778F831568D}" dt="2026-04-23T14:28:55.968" v="251" actId="27918"/>
        <pc:sldMkLst>
          <pc:docMk/>
          <pc:sldMk cId="3286595105" sldId="268"/>
        </pc:sldMkLst>
        <pc:spChg chg="mod">
          <ac:chgData name="Natalia Abarca Solidarismo DRA" userId="ab89e502a4ec5f51" providerId="LiveId" clId="{CE65D70C-0758-45DD-921C-7778F831568D}" dt="2026-04-23T14:28:04.323" v="247" actId="20577"/>
          <ac:spMkLst>
            <pc:docMk/>
            <pc:sldMk cId="3286595105" sldId="268"/>
            <ac:spMk id="6" creationId="{AF0A84CB-0A20-9D16-3F5F-CC63512F7DBA}"/>
          </ac:spMkLst>
        </pc:spChg>
      </pc:sldChg>
      <pc:sldChg chg="modSp mod">
        <pc:chgData name="Natalia Abarca Solidarismo DRA" userId="ab89e502a4ec5f51" providerId="LiveId" clId="{CE65D70C-0758-45DD-921C-7778F831568D}" dt="2026-04-23T14:58:59.188" v="276" actId="27918"/>
        <pc:sldMkLst>
          <pc:docMk/>
          <pc:sldMk cId="4263442550" sldId="270"/>
        </pc:sldMkLst>
        <pc:spChg chg="mod">
          <ac:chgData name="Natalia Abarca Solidarismo DRA" userId="ab89e502a4ec5f51" providerId="LiveId" clId="{CE65D70C-0758-45DD-921C-7778F831568D}" dt="2026-04-23T14:29:34.795" v="261" actId="20577"/>
          <ac:spMkLst>
            <pc:docMk/>
            <pc:sldMk cId="4263442550" sldId="270"/>
            <ac:spMk id="6" creationId="{946AAC41-745B-77E0-2158-733D7D09A641}"/>
          </ac:spMkLst>
        </pc:spChg>
      </pc:sldChg>
      <pc:sldChg chg="modSp mod">
        <pc:chgData name="Natalia Abarca Solidarismo DRA" userId="ab89e502a4ec5f51" providerId="LiveId" clId="{CE65D70C-0758-45DD-921C-7778F831568D}" dt="2026-04-23T15:01:38.425" v="311" actId="20577"/>
        <pc:sldMkLst>
          <pc:docMk/>
          <pc:sldMk cId="2228445092" sldId="272"/>
        </pc:sldMkLst>
        <pc:spChg chg="mod">
          <ac:chgData name="Natalia Abarca Solidarismo DRA" userId="ab89e502a4ec5f51" providerId="LiveId" clId="{CE65D70C-0758-45DD-921C-7778F831568D}" dt="2026-04-23T15:01:38.425" v="311" actId="20577"/>
          <ac:spMkLst>
            <pc:docMk/>
            <pc:sldMk cId="2228445092" sldId="272"/>
            <ac:spMk id="6" creationId="{71B3BCB0-A7BC-2B11-FB6F-3ADAC2392E1B}"/>
          </ac:spMkLst>
        </pc:spChg>
      </pc:sldChg>
      <pc:sldChg chg="modSp mod">
        <pc:chgData name="Natalia Abarca Solidarismo DRA" userId="ab89e502a4ec5f51" providerId="LiveId" clId="{CE65D70C-0758-45DD-921C-7778F831568D}" dt="2026-04-23T15:04:05.805" v="344"/>
        <pc:sldMkLst>
          <pc:docMk/>
          <pc:sldMk cId="3146072971" sldId="274"/>
        </pc:sldMkLst>
        <pc:spChg chg="mod">
          <ac:chgData name="Natalia Abarca Solidarismo DRA" userId="ab89e502a4ec5f51" providerId="LiveId" clId="{CE65D70C-0758-45DD-921C-7778F831568D}" dt="2026-04-23T15:03:01.843" v="335" actId="20577"/>
          <ac:spMkLst>
            <pc:docMk/>
            <pc:sldMk cId="3146072971" sldId="274"/>
            <ac:spMk id="6" creationId="{253E9A29-31BD-8D59-EB6C-ECD154626C38}"/>
          </ac:spMkLst>
        </pc:spChg>
        <pc:graphicFrameChg chg="mod">
          <ac:chgData name="Natalia Abarca Solidarismo DRA" userId="ab89e502a4ec5f51" providerId="LiveId" clId="{CE65D70C-0758-45DD-921C-7778F831568D}" dt="2026-04-23T15:04:05.805" v="344"/>
          <ac:graphicFrameMkLst>
            <pc:docMk/>
            <pc:sldMk cId="3146072971" sldId="274"/>
            <ac:graphicFrameMk id="4" creationId="{C6E30FCC-CED7-9EAB-EB9B-FC941B37A08E}"/>
          </ac:graphicFrameMkLst>
        </pc:graphicFrameChg>
      </pc:sldChg>
      <pc:sldChg chg="modSp mod">
        <pc:chgData name="Natalia Abarca Solidarismo DRA" userId="ab89e502a4ec5f51" providerId="LiveId" clId="{CE65D70C-0758-45DD-921C-7778F831568D}" dt="2026-04-23T15:12:50.688" v="444" actId="20577"/>
        <pc:sldMkLst>
          <pc:docMk/>
          <pc:sldMk cId="2621459604" sldId="276"/>
        </pc:sldMkLst>
        <pc:spChg chg="mod">
          <ac:chgData name="Natalia Abarca Solidarismo DRA" userId="ab89e502a4ec5f51" providerId="LiveId" clId="{CE65D70C-0758-45DD-921C-7778F831568D}" dt="2026-04-23T15:12:50.688" v="444" actId="20577"/>
          <ac:spMkLst>
            <pc:docMk/>
            <pc:sldMk cId="2621459604" sldId="276"/>
            <ac:spMk id="6" creationId="{86DBE690-449D-633D-1901-240A77159CC8}"/>
          </ac:spMkLst>
        </pc:spChg>
      </pc:sldChg>
      <pc:sldChg chg="modSp mod">
        <pc:chgData name="Natalia Abarca Solidarismo DRA" userId="ab89e502a4ec5f51" providerId="LiveId" clId="{CE65D70C-0758-45DD-921C-7778F831568D}" dt="2026-04-23T15:09:21.176" v="390" actId="20577"/>
        <pc:sldMkLst>
          <pc:docMk/>
          <pc:sldMk cId="2569166844" sldId="277"/>
        </pc:sldMkLst>
        <pc:spChg chg="mod">
          <ac:chgData name="Natalia Abarca Solidarismo DRA" userId="ab89e502a4ec5f51" providerId="LiveId" clId="{CE65D70C-0758-45DD-921C-7778F831568D}" dt="2026-04-23T15:09:21.176" v="390" actId="20577"/>
          <ac:spMkLst>
            <pc:docMk/>
            <pc:sldMk cId="2569166844" sldId="277"/>
            <ac:spMk id="6" creationId="{286CF5F9-EC0B-6691-D05C-BD994B9BB5A8}"/>
          </ac:spMkLst>
        </pc:spChg>
      </pc:sldChg>
      <pc:sldChg chg="modSp mod">
        <pc:chgData name="Natalia Abarca Solidarismo DRA" userId="ab89e502a4ec5f51" providerId="LiveId" clId="{CE65D70C-0758-45DD-921C-7778F831568D}" dt="2026-04-23T15:57:43.934" v="566" actId="27918"/>
        <pc:sldMkLst>
          <pc:docMk/>
          <pc:sldMk cId="1029181046" sldId="278"/>
        </pc:sldMkLst>
        <pc:spChg chg="mod">
          <ac:chgData name="Natalia Abarca Solidarismo DRA" userId="ab89e502a4ec5f51" providerId="LiveId" clId="{CE65D70C-0758-45DD-921C-7778F831568D}" dt="2026-04-23T15:56:24.527" v="561" actId="20577"/>
          <ac:spMkLst>
            <pc:docMk/>
            <pc:sldMk cId="1029181046" sldId="278"/>
            <ac:spMk id="6" creationId="{68257B0B-B8A7-29D9-2D16-86359F893296}"/>
          </ac:spMkLst>
        </pc:spChg>
      </pc:sldChg>
      <pc:sldChg chg="modSp mod">
        <pc:chgData name="Natalia Abarca Solidarismo DRA" userId="ab89e502a4ec5f51" providerId="LiveId" clId="{CE65D70C-0758-45DD-921C-7778F831568D}" dt="2026-04-23T15:53:51.406" v="535" actId="27918"/>
        <pc:sldMkLst>
          <pc:docMk/>
          <pc:sldMk cId="611772120" sldId="279"/>
        </pc:sldMkLst>
        <pc:spChg chg="mod">
          <ac:chgData name="Natalia Abarca Solidarismo DRA" userId="ab89e502a4ec5f51" providerId="LiveId" clId="{CE65D70C-0758-45DD-921C-7778F831568D}" dt="2026-04-23T15:52:32.307" v="532" actId="20577"/>
          <ac:spMkLst>
            <pc:docMk/>
            <pc:sldMk cId="611772120" sldId="279"/>
            <ac:spMk id="6" creationId="{83EA22D8-6A45-D73F-5596-93F2761F6D03}"/>
          </ac:spMkLst>
        </pc:spChg>
      </pc:sldChg>
      <pc:sldChg chg="mod">
        <pc:chgData name="Natalia Abarca Solidarismo DRA" userId="ab89e502a4ec5f51" providerId="LiveId" clId="{CE65D70C-0758-45DD-921C-7778F831568D}" dt="2026-04-23T15:20:27.978" v="499" actId="27918"/>
        <pc:sldMkLst>
          <pc:docMk/>
          <pc:sldMk cId="1526911386" sldId="280"/>
        </pc:sldMkLst>
      </pc:sldChg>
      <pc:sldChg chg="modSp mod">
        <pc:chgData name="Natalia Abarca Solidarismo DRA" userId="ab89e502a4ec5f51" providerId="LiveId" clId="{CE65D70C-0758-45DD-921C-7778F831568D}" dt="2026-04-23T15:55:59.436" v="551" actId="20577"/>
        <pc:sldMkLst>
          <pc:docMk/>
          <pc:sldMk cId="762958077" sldId="281"/>
        </pc:sldMkLst>
        <pc:spChg chg="mod">
          <ac:chgData name="Natalia Abarca Solidarismo DRA" userId="ab89e502a4ec5f51" providerId="LiveId" clId="{CE65D70C-0758-45DD-921C-7778F831568D}" dt="2026-04-23T15:55:59.436" v="551" actId="20577"/>
          <ac:spMkLst>
            <pc:docMk/>
            <pc:sldMk cId="762958077" sldId="281"/>
            <ac:spMk id="6" creationId="{09B26075-DFF3-2C9E-950F-1102F50D3363}"/>
          </ac:spMkLst>
        </pc:spChg>
        <pc:graphicFrameChg chg="mod">
          <ac:chgData name="Natalia Abarca Solidarismo DRA" userId="ab89e502a4ec5f51" providerId="LiveId" clId="{CE65D70C-0758-45DD-921C-7778F831568D}" dt="2026-04-23T15:55:50.165" v="541"/>
          <ac:graphicFrameMkLst>
            <pc:docMk/>
            <pc:sldMk cId="762958077" sldId="281"/>
            <ac:graphicFrameMk id="4" creationId="{C6E30FCC-CED7-9EAB-EB9B-FC941B37A08E}"/>
          </ac:graphicFrameMkLst>
        </pc:graphicFrameChg>
      </pc:sldChg>
      <pc:sldChg chg="modSp mod">
        <pc:chgData name="Natalia Abarca Solidarismo DRA" userId="ab89e502a4ec5f51" providerId="LiveId" clId="{CE65D70C-0758-45DD-921C-7778F831568D}" dt="2026-04-23T14:12:14.439" v="132" actId="20577"/>
        <pc:sldMkLst>
          <pc:docMk/>
          <pc:sldMk cId="1213487594" sldId="286"/>
        </pc:sldMkLst>
        <pc:spChg chg="mod">
          <ac:chgData name="Natalia Abarca Solidarismo DRA" userId="ab89e502a4ec5f51" providerId="LiveId" clId="{CE65D70C-0758-45DD-921C-7778F831568D}" dt="2026-04-23T14:12:14.439" v="132" actId="20577"/>
          <ac:spMkLst>
            <pc:docMk/>
            <pc:sldMk cId="1213487594" sldId="286"/>
            <ac:spMk id="6" creationId="{DED0236D-F158-FBC5-5AC2-F5EE98250754}"/>
          </ac:spMkLst>
        </pc:spChg>
      </pc:sldChg>
      <pc:sldChg chg="modSp mod">
        <pc:chgData name="Natalia Abarca Solidarismo DRA" userId="ab89e502a4ec5f51" providerId="LiveId" clId="{CE65D70C-0758-45DD-921C-7778F831568D}" dt="2026-04-23T15:02:23.375" v="324" actId="27918"/>
        <pc:sldMkLst>
          <pc:docMk/>
          <pc:sldMk cId="218064223" sldId="287"/>
        </pc:sldMkLst>
        <pc:spChg chg="mod">
          <ac:chgData name="Natalia Abarca Solidarismo DRA" userId="ab89e502a4ec5f51" providerId="LiveId" clId="{CE65D70C-0758-45DD-921C-7778F831568D}" dt="2026-04-23T15:02:07.074" v="320" actId="20577"/>
          <ac:spMkLst>
            <pc:docMk/>
            <pc:sldMk cId="218064223" sldId="287"/>
            <ac:spMk id="6" creationId="{5DF720FA-3487-C6FC-E4AE-CD1EA578B58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25/7/2026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90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25/7/2026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3922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25/7/2026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12342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25/7/2026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7085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25/7/2026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95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25/7/2026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43649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25/7/2026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793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25/7/2026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8904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25/7/2026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6818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15AAE4F-86F1-408B-949B-1E0076F59E44}" type="datetimeFigureOut">
              <a:rPr lang="es-CR" smtClean="0"/>
              <a:t>25/7/2026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5172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25/7/2026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8092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15AAE4F-86F1-408B-949B-1E0076F59E44}" type="datetimeFigureOut">
              <a:rPr lang="es-CR" smtClean="0"/>
              <a:t>25/7/2026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00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7C25ED-FA93-B8D8-F8FD-3D4CA64AE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9876" y="1769431"/>
            <a:ext cx="6944249" cy="2205845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ESTADOS FINANCIEROS</a:t>
            </a:r>
            <a:br>
              <a:rPr lang="es-CR" sz="80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7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Junio 2026</a:t>
            </a:r>
            <a:br>
              <a:rPr lang="es-CR" sz="7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</a:br>
            <a:r>
              <a:rPr lang="es-CR" sz="7300" b="1" spc="-75" dirty="0">
                <a:solidFill>
                  <a:srgbClr val="FF0000"/>
                </a:solidFill>
                <a:latin typeface="Rockwell Condensed" panose="02060603050405020104" pitchFamily="18" charset="0"/>
              </a:rPr>
              <a:t>En proceso</a:t>
            </a:r>
            <a:endParaRPr lang="es-C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8885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1904</TotalTime>
  <Words>8</Words>
  <Application>Microsoft Office PowerPoint</Application>
  <PresentationFormat>Presentación en pantalla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Rockwell Condensed</vt:lpstr>
      <vt:lpstr>Retrospección</vt:lpstr>
      <vt:lpstr>ESTADOS FINANCIEROS Junio 2026 En proceso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Estados Financieros  ABRIL 2022</dc:title>
  <dc:creator>Natalia Abarca Ugalde</dc:creator>
  <cp:lastModifiedBy>René Badilla Arburola</cp:lastModifiedBy>
  <cp:revision>61</cp:revision>
  <dcterms:created xsi:type="dcterms:W3CDTF">2022-05-18T17:04:43Z</dcterms:created>
  <dcterms:modified xsi:type="dcterms:W3CDTF">2026-07-25T23:09:06Z</dcterms:modified>
</cp:coreProperties>
</file>